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EFA5D985-92ED-4246-9027-033586EF7C34}" type="datetimeFigureOut">
              <a:rPr lang="ru-RU" smtClean="0"/>
              <a:t>12.05.2013</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D140C141-72BD-473D-AD3E-CFD7BA1B2765}"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FA5D985-92ED-4246-9027-033586EF7C34}" type="datetimeFigureOut">
              <a:rPr lang="ru-RU" smtClean="0"/>
              <a:t>12.05.2013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140C141-72BD-473D-AD3E-CFD7BA1B276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FA5D985-92ED-4246-9027-033586EF7C34}" type="datetimeFigureOut">
              <a:rPr lang="ru-RU" smtClean="0"/>
              <a:t>12.05.2013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140C141-72BD-473D-AD3E-CFD7BA1B276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FA5D985-92ED-4246-9027-033586EF7C34}" type="datetimeFigureOut">
              <a:rPr lang="ru-RU" smtClean="0"/>
              <a:t>12.05.2013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140C141-72BD-473D-AD3E-CFD7BA1B2765}"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EFA5D985-92ED-4246-9027-033586EF7C34}" type="datetimeFigureOut">
              <a:rPr lang="ru-RU" smtClean="0"/>
              <a:t>12.05.2013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140C141-72BD-473D-AD3E-CFD7BA1B2765}"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FA5D985-92ED-4246-9027-033586EF7C34}" type="datetimeFigureOut">
              <a:rPr lang="ru-RU" smtClean="0"/>
              <a:t>12.05.2013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140C141-72BD-473D-AD3E-CFD7BA1B2765}"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EFA5D985-92ED-4246-9027-033586EF7C34}" type="datetimeFigureOut">
              <a:rPr lang="ru-RU" smtClean="0"/>
              <a:t>12.05.2013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D140C141-72BD-473D-AD3E-CFD7BA1B2765}"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EFA5D985-92ED-4246-9027-033586EF7C34}" type="datetimeFigureOut">
              <a:rPr lang="ru-RU" smtClean="0"/>
              <a:t>12.05.2013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D140C141-72BD-473D-AD3E-CFD7BA1B2765}"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EFA5D985-92ED-4246-9027-033586EF7C34}" type="datetimeFigureOut">
              <a:rPr lang="ru-RU" smtClean="0"/>
              <a:t>12.05.2013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D140C141-72BD-473D-AD3E-CFD7BA1B276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EFA5D985-92ED-4246-9027-033586EF7C34}" type="datetimeFigureOut">
              <a:rPr lang="ru-RU" smtClean="0"/>
              <a:t>12.05.2013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140C141-72BD-473D-AD3E-CFD7BA1B2765}"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EFA5D985-92ED-4246-9027-033586EF7C34}" type="datetimeFigureOut">
              <a:rPr lang="ru-RU" smtClean="0"/>
              <a:t>12.05.2013</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D140C141-72BD-473D-AD3E-CFD7BA1B2765}"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FA5D985-92ED-4246-9027-033586EF7C34}" type="datetimeFigureOut">
              <a:rPr lang="ru-RU" smtClean="0"/>
              <a:t>12.05.2013</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140C141-72BD-473D-AD3E-CFD7BA1B276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Jade_Plant" TargetMode="External"/><Relationship Id="rId13" Type="http://schemas.openxmlformats.org/officeDocument/2006/relationships/image" Target="../media/image8.jpeg"/><Relationship Id="rId18" Type="http://schemas.openxmlformats.org/officeDocument/2006/relationships/image" Target="../media/image13.jpeg"/><Relationship Id="rId3" Type="http://schemas.openxmlformats.org/officeDocument/2006/relationships/hyperlink" Target="http://en.wikipedia.org/wiki/Crassula_capitella" TargetMode="External"/><Relationship Id="rId21" Type="http://schemas.openxmlformats.org/officeDocument/2006/relationships/image" Target="../media/image16.png"/><Relationship Id="rId7" Type="http://schemas.openxmlformats.org/officeDocument/2006/relationships/hyperlink" Target="http://en.wikipedia.org/w/index.php?title=Crassula_nudicaulis&amp;action=edit&amp;redlink=1" TargetMode="External"/><Relationship Id="rId12" Type="http://schemas.openxmlformats.org/officeDocument/2006/relationships/image" Target="../media/image7.jpeg"/><Relationship Id="rId17" Type="http://schemas.openxmlformats.org/officeDocument/2006/relationships/image" Target="../media/image12.jpeg"/><Relationship Id="rId2" Type="http://schemas.openxmlformats.org/officeDocument/2006/relationships/slideLayout" Target="../slideLayouts/slideLayout2.xml"/><Relationship Id="rId16" Type="http://schemas.openxmlformats.org/officeDocument/2006/relationships/image" Target="../media/image11.jpeg"/><Relationship Id="rId20" Type="http://schemas.openxmlformats.org/officeDocument/2006/relationships/image" Target="../media/image15.jpeg"/><Relationship Id="rId1" Type="http://schemas.openxmlformats.org/officeDocument/2006/relationships/audio" Target="../media/audio1.wav"/><Relationship Id="rId6" Type="http://schemas.openxmlformats.org/officeDocument/2006/relationships/hyperlink" Target="http://en.wikipedia.org/w/index.php?title=Crassula_nealeana&amp;action=edit&amp;redlink=1" TargetMode="External"/><Relationship Id="rId11" Type="http://schemas.openxmlformats.org/officeDocument/2006/relationships/hyperlink" Target="http://en.wikipedia.org/w/index.php?title=Crassula_perforata&amp;action=edit&amp;redlink=1" TargetMode="External"/><Relationship Id="rId5" Type="http://schemas.openxmlformats.org/officeDocument/2006/relationships/hyperlink" Target="http://en.wikipedia.org/w/index.php?title=Crassula_lactea&amp;action=edit&amp;redlink=1" TargetMode="External"/><Relationship Id="rId15" Type="http://schemas.openxmlformats.org/officeDocument/2006/relationships/image" Target="../media/image10.jpeg"/><Relationship Id="rId10" Type="http://schemas.openxmlformats.org/officeDocument/2006/relationships/hyperlink" Target="http://en.wikipedia.org/w/index.php?title=Crassula_tecta&amp;action=edit&amp;redlink=1" TargetMode="External"/><Relationship Id="rId19" Type="http://schemas.openxmlformats.org/officeDocument/2006/relationships/image" Target="../media/image14.jpeg"/><Relationship Id="rId4" Type="http://schemas.openxmlformats.org/officeDocument/2006/relationships/hyperlink" Target="http://en.wikipedia.org/w/index.php?title=Crassula_columnaris&amp;action=edit&amp;redlink=1" TargetMode="External"/><Relationship Id="rId9" Type="http://schemas.openxmlformats.org/officeDocument/2006/relationships/hyperlink" Target="http://en.wikipedia.org/w/index.php?title=Crassula_socialis&amp;action=edit&amp;redlink=1" TargetMode="External"/><Relationship Id="rId1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eg"/></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Rhipsalis_baccifera" TargetMode="External"/><Relationship Id="rId2" Type="http://schemas.openxmlformats.org/officeDocument/2006/relationships/hyperlink" Target="http://en.wikipedia.org/wiki/Caryophyllales" TargetMode="External"/><Relationship Id="rId1" Type="http://schemas.openxmlformats.org/officeDocument/2006/relationships/slideLayout" Target="../slideLayouts/slideLayout2.xml"/><Relationship Id="rId5" Type="http://schemas.openxmlformats.org/officeDocument/2006/relationships/image" Target="../media/image22.jpeg"/><Relationship Id="rId4" Type="http://schemas.openxmlformats.org/officeDocument/2006/relationships/image" Target="../media/image21.jpeg"/></Relationships>
</file>

<file path=ppt/slides/_rels/slide6.xml.rels><?xml version="1.0" encoding="UTF-8" standalone="yes"?>
<Relationships xmlns="http://schemas.openxmlformats.org/package/2006/relationships"><Relationship Id="rId8" Type="http://schemas.openxmlformats.org/officeDocument/2006/relationships/hyperlink" Target="http://www.cactus.by/web-286" TargetMode="External"/><Relationship Id="rId13" Type="http://schemas.openxmlformats.org/officeDocument/2006/relationships/image" Target="../media/image25.jpeg"/><Relationship Id="rId18" Type="http://schemas.openxmlformats.org/officeDocument/2006/relationships/image" Target="../media/image30.jpeg"/><Relationship Id="rId3" Type="http://schemas.openxmlformats.org/officeDocument/2006/relationships/hyperlink" Target="http://www.cactus.by/web-302" TargetMode="External"/><Relationship Id="rId7" Type="http://schemas.openxmlformats.org/officeDocument/2006/relationships/hyperlink" Target="http://www.cactus.by/web-290" TargetMode="External"/><Relationship Id="rId12" Type="http://schemas.openxmlformats.org/officeDocument/2006/relationships/image" Target="../media/image24.jpeg"/><Relationship Id="rId17" Type="http://schemas.openxmlformats.org/officeDocument/2006/relationships/image" Target="../media/image29.jpeg"/><Relationship Id="rId2" Type="http://schemas.openxmlformats.org/officeDocument/2006/relationships/hyperlink" Target="http://www.cactus.by/web-305" TargetMode="External"/><Relationship Id="rId16" Type="http://schemas.openxmlformats.org/officeDocument/2006/relationships/image" Target="../media/image28.jpeg"/><Relationship Id="rId1" Type="http://schemas.openxmlformats.org/officeDocument/2006/relationships/slideLayout" Target="../slideLayouts/slideLayout2.xml"/><Relationship Id="rId6" Type="http://schemas.openxmlformats.org/officeDocument/2006/relationships/hyperlink" Target="http://www.cactus.by/web-293" TargetMode="External"/><Relationship Id="rId11" Type="http://schemas.openxmlformats.org/officeDocument/2006/relationships/image" Target="../media/image23.jpeg"/><Relationship Id="rId5" Type="http://schemas.openxmlformats.org/officeDocument/2006/relationships/hyperlink" Target="http://www.cactus.by/web-296" TargetMode="External"/><Relationship Id="rId15" Type="http://schemas.openxmlformats.org/officeDocument/2006/relationships/image" Target="../media/image27.jpeg"/><Relationship Id="rId10" Type="http://schemas.openxmlformats.org/officeDocument/2006/relationships/hyperlink" Target="http://www.cactus.by/web-280" TargetMode="External"/><Relationship Id="rId19" Type="http://schemas.openxmlformats.org/officeDocument/2006/relationships/image" Target="../media/image31.jpeg"/><Relationship Id="rId4" Type="http://schemas.openxmlformats.org/officeDocument/2006/relationships/hyperlink" Target="http://www.cactus.by/web-299" TargetMode="External"/><Relationship Id="rId9" Type="http://schemas.openxmlformats.org/officeDocument/2006/relationships/hyperlink" Target="http://www.cactus.by/web-283" TargetMode="External"/><Relationship Id="rId14" Type="http://schemas.openxmlformats.org/officeDocument/2006/relationships/image" Target="../media/image2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1857364"/>
            <a:ext cx="7772400" cy="1470025"/>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8800" b="1" i="1" dirty="0" smtClean="0">
                <a:ln w="11430"/>
                <a:solidFill>
                  <a:srgbClr val="00B050"/>
                </a:solidFill>
                <a:effectLst>
                  <a:outerShdw blurRad="80000" dist="40000" dir="5040000" algn="tl">
                    <a:srgbClr val="000000">
                      <a:alpha val="30000"/>
                    </a:srgbClr>
                  </a:outerShdw>
                </a:effectLst>
              </a:rPr>
              <a:t>Crassula</a:t>
            </a:r>
            <a:r>
              <a:rPr lang="en-US" sz="8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en-US" sz="8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endParaRPr lang="ru-RU" sz="8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4" name="Рисунок 3" descr="саиаиx.jpg"/>
          <p:cNvPicPr>
            <a:picLocks noChangeAspect="1"/>
          </p:cNvPicPr>
          <p:nvPr/>
        </p:nvPicPr>
        <p:blipFill>
          <a:blip r:embed="rId2"/>
          <a:stretch>
            <a:fillRect/>
          </a:stretch>
        </p:blipFill>
        <p:spPr>
          <a:xfrm>
            <a:off x="642910" y="2000240"/>
            <a:ext cx="1847850" cy="2466975"/>
          </a:xfrm>
          <a:prstGeom prst="rect">
            <a:avLst/>
          </a:prstGeom>
          <a:ln>
            <a:noFill/>
          </a:ln>
          <a:effectLst>
            <a:softEdge rad="112500"/>
          </a:effectLst>
        </p:spPr>
      </p:pic>
      <p:pic>
        <p:nvPicPr>
          <p:cNvPr id="5" name="Рисунок 4" descr="краx.jpg"/>
          <p:cNvPicPr>
            <a:picLocks noChangeAspect="1"/>
          </p:cNvPicPr>
          <p:nvPr/>
        </p:nvPicPr>
        <p:blipFill>
          <a:blip r:embed="rId3"/>
          <a:stretch>
            <a:fillRect/>
          </a:stretch>
        </p:blipFill>
        <p:spPr>
          <a:xfrm>
            <a:off x="5643570" y="2357430"/>
            <a:ext cx="3000396" cy="2247401"/>
          </a:xfrm>
          <a:prstGeom prst="rect">
            <a:avLst/>
          </a:prstGeom>
          <a:ln>
            <a:noFill/>
          </a:ln>
          <a:effectLst>
            <a:softEdge rad="112500"/>
          </a:effectLst>
        </p:spPr>
      </p:pic>
      <p:pic>
        <p:nvPicPr>
          <p:cNvPr id="13314" name="Picture 2" descr="https://encrypted-tbn1.gstatic.com/images?q=tbn:ANd9GcSF9Ty5_XPbGj9VU_wBqqLvcgjO02v7_5rG71R1ea8oFRxhemWlrQ"/>
          <p:cNvPicPr>
            <a:picLocks noChangeAspect="1" noChangeArrowheads="1"/>
          </p:cNvPicPr>
          <p:nvPr/>
        </p:nvPicPr>
        <p:blipFill>
          <a:blip r:embed="rId4"/>
          <a:srcRect/>
          <a:stretch>
            <a:fillRect/>
          </a:stretch>
        </p:blipFill>
        <p:spPr bwMode="auto">
          <a:xfrm>
            <a:off x="3000364" y="2571744"/>
            <a:ext cx="2305050" cy="1990725"/>
          </a:xfrm>
          <a:prstGeom prst="rect">
            <a:avLst/>
          </a:prstGeom>
          <a:ln>
            <a:noFill/>
          </a:ln>
          <a:effectLst>
            <a:softEdge rad="112500"/>
          </a:effectLst>
        </p:spPr>
      </p:pic>
    </p:spTree>
  </p:cSld>
  <p:clrMapOvr>
    <a:masterClrMapping/>
  </p:clrMapOvr>
  <p:transition advTm="8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500166" y="285729"/>
            <a:ext cx="7158030" cy="3286148"/>
          </a:xfrm>
        </p:spPr>
        <p:txBody>
          <a:bodyPr>
            <a:normAutofit fontScale="85000" lnSpcReduction="20000"/>
          </a:bodyPr>
          <a:lstStyle/>
          <a:p>
            <a:r>
              <a:rPr lang="en-US" b="1" i="1" dirty="0" smtClean="0"/>
              <a:t>Crassula</a:t>
            </a:r>
            <a:r>
              <a:rPr lang="en-US" dirty="0" smtClean="0"/>
              <a:t> is a large genus of succulent plants containing many species, including the popular jade plant, </a:t>
            </a:r>
            <a:r>
              <a:rPr lang="en-US" i="1" dirty="0" smtClean="0"/>
              <a:t>Crassula ovata</a:t>
            </a:r>
            <a:r>
              <a:rPr lang="en-US" dirty="0" smtClean="0"/>
              <a:t>. They are native to many parts of the globe, but cultivated varieties are almost exclusively from the Eastern Cape of South Africa.</a:t>
            </a:r>
          </a:p>
          <a:p>
            <a:r>
              <a:rPr lang="en-US" dirty="0" smtClean="0"/>
              <a:t>Crassulas are usually propagated by stem or leaf cuttings. Most cultivated forms will tolerate some small degree of frost, but extremes of cold or heat will cause them to lose foliage and die</a:t>
            </a:r>
            <a:endParaRPr lang="ru-RU" dirty="0"/>
          </a:p>
        </p:txBody>
      </p:sp>
      <p:sp>
        <p:nvSpPr>
          <p:cNvPr id="2050" name="AutoShape 2" descr="data:image/jpeg;base64,/9j/4AAQSkZJRgABAQAAAQABAAD/2wCEAAkGBhQSERQUExQWFBUWGBcYFxgYGBgYHhoaHBoYHBgbGhwaHCYfFxwjGhQXHy8gIycpLCwsFR4xNTAqNSYrLCkBCQoKDgwOGg8PGiwfHyQsLCwpLCwsLCksLCwsLCwsLCwsKSwsLCwsLCksLCwsKSksLCksKSwsLCwpKSkpLCwsKf/AABEIAQMAwgMBIgACEQEDEQH/xAAcAAABBQEBAQAAAAAAAAAAAAAGAgMEBQcAAQj/xABCEAABAwIEAwUGBAQFAwQDAAABAgMRACEEBRIxBkFREyJhcYEHMpGhscEUQtHwUmJy4RUjgpLxM1OyFkPC4hdjov/EABkBAAMBAQEAAAAAAAAAAAAAAAECAwAEBf/EACURAAICAgICAgMBAQEAAAAAAAABAhEDIRIxQVEEEyIyYXEU8f/aAAwDAQACEQMRAD8AkKHypJFPFqk6a4DtEgGvb0tIilJRWMMgQaWRTimqh5liSiNMSevhQbpAbrZJApwCqxnNT+Yeo/SrJlQUJBkVoyT6FUlLo8Ir1QpxTXWuCKIwgC1eaupp9bVeBvukb0WZDJWbi9eNt08lUbiP3+tLSkUAjBTPOvVonnyp1bJ3pITHjWMNERHKuVenwieleJRWAR1A8qQFGBUot0korGsZryKfLfxrg3FYwwEc/wB+deBNSOxPpXuiiCxsIP7NdT3Z15WDZ6UXriinyi9eEUADCWrGvdFP6aWE1jDARUbMMJqTIFx8xVgEV6U0GrA1egZcw1uopth9SFWt9/Or97BXJHPdO0+XQ1WYnLjBUm6ZjxB8eYrjknF6ORpwZYYN8LE8+Y6VHzHMg1YXV9KiYXUhWoTbcVF4jaIWlf5ViQfkfgRVPtbjrss5viIVnzsyFJ8tNXGXZrrsoaSdo2P6GhEmpGFxRBFQ+6cHvYiytaYcdn1pl7C6tiUx0i/6U/hXZHjAnzi9OaK7k01Z1JkFDXZpSkSQLdafSmni3Qtn/Eq2XSltIOmNRVMyR4Hat0ZtVYRpbrwpoayfjjtDDqAnxBP0NE6HEqAIuD0o3YE0zwIrzs7Xp1pmKfTg1KAhJN6ISFopQbtVvh8hWobAVLTw/aSTasYHgm1eaKK0cPJHjSV8NINEFoGAgdK6ilPDQjeurbNaGMRw5cxUNzJFiixW9eKFHiJzAxeXLHKkpwCzskijNKQeVK0DpQ4h5IE28ncP5amtcOk7miEV0xvTcQcyrb4fQN71R59lrRcP4Z1CX02U1qAKrbQfzRy50zm/FDjiilolCBaRurxnkPKqr8Br3kk89z8a4c2WD/GiM8l6ZJy9bK+6sdk4LHkJ6FP5T5fCn85yts4J5KlJlB7RsyN+YB8enjVTjcnePeCiuBEneBsJ51VrzNwpUi4JBEEH1Fc0W49k1Joo2cMpaglAKlEwAOZNE+X8NIYIU+4gL5I1JsfG96h5dg1NnVPejlynx6+VOHL0nlE7xz8zufWlk2+xWyz/AMZYaUVFRcMEBKfqSdvSagv8TLV7iQgfH61BeyhZIDSSskwEi5J8OtXuV+zXEuQXiGU9PeV8BYfGrYnkqoopGUqpFC/mTh3cPpTIOoEgOuEbnZI896v+I8NhcqeYDrCsSlwElSllIBBiAkDSesHrWg5Z2D+HBZCeyWn3QABB3BHIiuuMJ+Si/pjjeRuOXVCB8TXYXEuYZSm13SsQDy3EKHToR40b4vKVICxF2zBPUH3T5ERVHmmB7VBB97kfGuXJKSdMm5uxXC/EPZO6XO8gmDPLxHl0rUmsOkCwEb1jOU5Wpx2OW5+F60DBPYlsp0pccRYaTKreB5fSt8fLxbUtoaM2tBWlNK02r2K9ivVSGGyKSqnCKSRQYULSbV1epbtXtLsIhYpu5J6UtUk+E16FCm7B0JSmloRSaWKKAzyKS6yFpKVXBBBHUGxrzF4tDTanHFBKEiVKPKs7x3thGshhjWkfmWvRPkADFZtLsKi30F7PCeGTsg/7lfrVFxRmreGUlDLaSSCSrtFd0giAQFTPO9N4f2rYN1sBztW1KEKSBqibWUCJ84FDGY4TDFR7DEpJ/wC26ezV6KVAV8a5cij4SFosP/VmISJCtSeaZ+km9VGY8QAqKikibi2x51GDoEXidp2I2kHYiQdulePpg7pUPCFCuKUP6RaojDioA3SSOs1Ma4rw5H5p6R/eorPDaMU62hK0MBRgyCR4QB8ImL1o+T+ynB4canJeUObhCU/7Rb4k1XHg5bQeFkDJMpGPY1NlbIB/6hF1GD7kEWHWqbE8N45h1SW8QpagNUIcUTB2JTM/KtLazbDpIbS8yDslAWgeQAB+Qoa9oOXrQpvFtkjRCVkbpE91flJg+Y8a6ZxUYX6K0kjPeIs7xLrf4fFQvQqQojvpPO+8Ebg1ccBcUDCrDaj/AJLkAj+BXJQ8P3yoA4sZdD6nSSQ4oqJFoJubUnJcwk6FHyP2pG2kpx2ScvR9FZ4z3O2RB0jvDcKbO89Y3B86B82T2a0H/wBtwHT6H5GpfBvFctdg6qIsFEaoT+YHwjnynwqqzLMUuMFpPe0PS2eenvD5jT8K5flNSXJP/wBC97IP+MKacWhCZjyvImo7ucuqMlKj4CftV0jJEhKVOJBWQN+nKvGsLhW3Ap+UI5lKikg8jAufS9csKk6erEImA4tebPdcWPBXeHwVRdk/H2qA6gH+ZvceJQbkf0k+VQsVxdhXsWGlIbdw5SkB0ghQUd5JgwLA89zerDH+zRlV2VqbO4B76f1+Zr0ccMsP0lZVJryFLGJQ4kKQoKSdiDIpZFBvD2TYzCYgJUA4yuylJVIFrKIMEHltRoK7YScltUOOJTavKUkWrynMNlO/nSAm9OK3NeRWowzjMUhtOpxSUJHMmPKouGz9lXuvIJ84+sVIxmBQ8gocSFJPI9eRB3B8aEcf7OlXLDv+ldv/AOh9xU5ua3BWBlb7VMS6Q22paAwsymN1KTE6jtbVIFASMrPJYHwFEee8I4+IU0tYBkFMLj0B6VQt62SUuJKSNwQR8QRI9a5HOb21Qrb8aOTkTh2UT5CaiY/KNA/zB/8AE/DnS8ozNIeSX1KLUkqA3i9k9D05dbUzjc5S44rQFpQBI1rSogSB0E7iwFL+Qn5EMKcACdSikWF50iZtO1zNT21HTvsKUw8lVlAeYtUjC5ZJIKgE9fD9aWTXkaLXknYPidCGkoQ2x2gkl1cOKmZGlOwi280jG5069d0uOk/xqKU+cfGwinUpZZTDaRPWL/Gq9eL1KM/ClUrdJiOQ9k7hYdS6AlS03BUJAPUDwq9xPFeKdBCnrKBBASkCDuIiqJLgIp5tCeagB4kCq2xHNnrmC7RGlUEbRQxnGRdhC0zpn1Bo1Y7IIKtZXAMBAn5kxQ9m2JW+lISITMgf3rXwCrJXDGI1FJmDzqVjH+wfVtvaNvCqJloskQrvV6cYFq1OKv1rleNu/Q1NLZeu5kpd4Kh8aZUUq3E+Yn+9WmVZxhVthpcAjZaVGf8AUhRv/pI9aVjMsKRNlIOy03B9eXkaVYt2mAo1ZePyEg+H96tck4uxODMaitA3SSSPgbpqCsAU7oKmnHNQIa0SFe/CjAKeqZMG/pXTBNP0UijW+HuJW8W3rRZQ95BN0n7joatxWA5dnCmHAtvukGecfDoelG2R+1BWqH0pKD+ZIIKfQkhX1rph8lXUhuS6NOTtXVDZzZlSUqDqCCAR3hsRbeurp5IJIVXFVeqpIFMY8ApSRXumh7iPjnDYKQtWtz/togn/AFHZPrfwrNqO2CwhdbkEAwSDB3g9azbNPZW4UOqGI7VwgkApI1HffUbm/qaqM19q2KdEtaMOjw7yviofQCh13j3GH3sQ6R4rI/8AEioTyRfhgsHMa0UHSeX7P0pzKcmXi3W2Wo7RZgSYGxJk+QNSHnPxMqkKUDfqZ59SZprLHnGXgttfYKSe6objl9CakvYnmw2zzgZWX4cF1SXgqBqSkjSvcJudiAb+BtQ9hFhSZHSrHM+KX8SwWn8UlxBIMFCAZGxkAEUP4VwIUpIVqA2NSmoyeg6boT+POtSVTCYiOfnXn4vWoJKg2gkBSugJubXMb025dSvjSMDh0uq0ExOx8aCpeBZaNA4jweAZwzTeGcC3EjWXQUqDgJIIUZse7ZMW251nzveN9jT2M4eW0oWtIuNqmYHJVOKSBbqeg60Mko3aA3fQvLMI5rAQSEiJPI+Hzq+7RDYCVJkjakZnmjWDQBuqLJG58fChJWbF4qUskH8oFgKm4SnvoZqi5exqUlYSgHWCDqnbwNV7WDSR71/GoKcWuJ38xTmHxZJ7yfhR4S9iuybhsjcU4kAJIKkyR0nxvWt59icLgn22XcO0nDOAALQnSpCpIkkGSn5jxrLcBioVImOfh60U8RZv2zCW3zr7oUlRUkrHUHSTY/zXEVaE6T5Dw82FnFPBeHThHnGgdYRqSdaiLEExeCIn41jTuOUFEAmNvPzohx3GTysKnDJWQ0kaf5lDkFHmBsKGCmtNxk/xNJ30T2HytOm287XNSUM1XYBWlYPjWpYX2ddsyhxJLSzMoWJETYgi4BEHnU4429IVKwObBAAClWA511aC37MTAl5MwJ7p/WvKP05fRS5B0sUlsVkmLzJTih2jylqG0qJg+Am1PYLPH2lwlxST0mUnzBtV/wDsjfQOSC72i8QO4XCgspUVuEo1AE6BEz4E7D1rDncE6Fy8lQURqhQIJnY36/OtFzvjsrKVOI1JRH+WFEJUrqrqJ5dPOgjNc1dxT63VwkrNyAekAJG+wAApnkU5WGrEYTLHH1pQhJWo2SkfH6CfSoOPyF5LhQUKBHUFP12rZ+B+FhgWFYh4HtSgkgm7aInT/UYv6DzD8wzBeKdLrh32B2SmbAdIo5FpMVqgZyHKVNKWpSUr1IKYM92Y7wI5iLedWDmSocsU6Z586tfxKUWFzTK3lLtEVFiNlUjhtlJ7ylK8JA+gqzRk2GWmEtwY3BPzveoWPdDKZXaqFniZRUUiUJOx/U1KcZS6BbY5jsHpKgmxgg1TYA3IHK9FmC0qSSeW9N4bKGAqUiP6jP8Aalxz00zMQrELxCW5JBA70xBM2I57daI8pShKYWsIn832HjTBbZbAIKVHmE8viKbzrCN4hkttL3IuoRHkJpZY0+3Rl7O4oybDrQVoI1281DzoFcw0daXnHDr+GAJXKeoJHyqubxTo/MT53+tdMMbS1KwljhlAHvSU/MVbHDpbRrJCgdt5+H96rcuK3CApskTukH/g1q2W+yovMp7V1LaSAUpQNZiLEqmBvsJ86zhJvQYpmSPY4qVaw6Ud8C5CjHK0LWpGkE90Aki1r7bk86fz/wBjz7QK2FB9I5AaV/7bhXofSqDLWFtoUpKlNuNqBtKSkj5jf5UHGpK0ampWzXcN7NMEgEFsrtHeUZ5yZEXPwtQ7xJ7KkwV4Ymf4Df4H9ab4Z9q6gQ3jEzyDqBf/AFpH1T8K0nC4hDqQtCkrSdiDI/fhXSowkqRW0zAnMlW0qFoIg7kEfUVuGQ5o2+ykt2gJBTzFreYtv9wQJ+LwaXEFC0hSTYg/u1A+KyN7L3u3YlbP50fyncGPketCMJY3fgMUvBoCTYV1M4XMELQhQNlJChPQiRXV0WAHcx4FwzhJSC0eqdv9p+0UFcU5KrB6Na0qSuQk7G0TI9RWl5jnbLP/AFHEg/wzJ+AvQDxzjBjEo0CEtSQTuZibbRYeNcedYl/oHRnmJxwUY3Aq/wDZs3h1YwLxLiE6ILSFmApZNjJtbx5kUNY1gIKtN6r3Ekqid6jj7sWzTuNPaUp5SsNhR3Jha+axMEJH5Uk8zcgcgaGk5qjYmKpXDCko6DfxpBy11R7qSau5ctszpl07nLKec+Vc3xcY0stJ1H8yhqI8gbCqdrhx0nvd3zq/y3KUNiIlXM0nJeBKKl/JFvnU64SrymlN8OMtjU4VL+XyH60QpZFOOYdPMAjpQcnQQW0qkhtRCeQN64pWBG589vOnc2MO6EWTAJjqfpyqUrDdmwtXPQo/L+9TjHZk6KEZghJMqM9b1MyrHBTg/wAwaZvf7VSuYB0gq7MpB2sfvUP8EelUeKD8ivs04ZCnEWBSvp3gPqab/wDx3CgdJjpb61nmHwzk90q9CftVq+1iENArUoJmIJM1qryagudaZwwgqCf5QZM+VWXDHHzzBKSkPsTZGqFo/pJ3/pPpFZk3NWeFfIoLlF3EKbR9CZLxCziky2rvDdChpWPNJ+okVJdyhhTnaFpBWQUlRAkgiCD/ABWteaxTKs6Uki5G3P6Vp/DnFetKkuXUlClpV/EEiT6iujHmUnUkUUrBXjb2dFGp7CAlO62hcp8U9U+G48eQvw/xK9hVyhRjmk3Ch4jn9a2HhbiNvHMB1HdVstMzpV58wRcGq/iP2es4klaP8p03JA7qj/Mnr4j50J4L/KBmr6LXhzP0YtntE2IspPQ/pVrQXwPw1iMG86HANBSIIIIJm1txadxzox1eFdGOTcfy7GHkosK6vEq8K6qWgGQ4Xh1YT2r7iGGz+d1UT/SN1U9juIMuZaUG1qxTkWkLS3PUxpkeAmazrG4x3EOFx1SnFnmoz8Og8BU1jh11aNYbcUOqUKUJ6WFq8uOOKd1b/oOuhBzJLqyCkJmYIAF+kCwHQVFYaCXe9tuKfRkDpNmnf9i/0qW5hFWCgQva4I9TO1M0g9qiGohSiojx8h+p2p88SLaabSG02JlZKiVX2HIBO1hPWnsswCFPpbdcS2nvalH+VJImN5UEikNYL8W+xhi4EIktpWdkglSvCZUo/EULsVLRLwXGbKrOAo9JFW7OKZcuh1HlMH9KCc34cLLy2ULS8pBIlEmY3i14vPkarBglTsRR+uN6AzTUNCfeHxFN5i5pRKEKcPQR8zVDw3kyh31ki3dmfj5UR5bikl4sI7zgSten+hJUR4EgW8xUmmn7FBLAAFzU6SCT3rc/tRo27hwAEq1qi5sR5AR5TQnnOdIeJUE6Fc9h8hvULIX9Lhmb1RwtWx3HVhsvGJP5E1GQ22T3kj5U2w6CLVI7KRtS1RMlpGFQgkkyEyRpMjx6RJHKq7ibAtOYBtxpep5Tg/y7AhEKHeSbgyAf9QpjPMKexMgyCNMdaGsO4Unn60yf8CtDuSZJ2junEa2kkGFhGqD4ibg+dSOKsgGBxAZ7UOSlKwoAiypiReDb51YZbmckDarDE4JDpCj74jSsGFCNoPhRt+hlsFywtEa0lM9QR9fMfGj32cOlT3ZriFtrCZ3IUPynyB9JqhzjBIOGUEOKd0qWVKWQVazpUqSN7yJ8KlZNiyj8Ksd0oLI6WHvel7+dJzSdgXZb8Cp/BYpQKoZcbOonkpI1X+Ch61p2GxKXEBaSFJUJSRzFY/mGIW4FIQknU4ogxsjUYjzkVovCeKQlhtme+kbERJJJMdd6p8b5DvhIoX1dXppIFegEdBr2vAa6iADcF7N8K2rUoKc6BRAT8EgT6millsJSEpASkWAFgPIClqropFFIazgaA/aVxRhmkdipAexB91IMaJ2UpQuP6eflRHxfnf4TCOvJ98DSj+tVhPUC59K+eitRWpxZUtZJJJvJO8nrUssktCt0WGNwvMb/ALtVC246F6SomZ/fhRbwplbuNdU2nZKFLUTsLdweEmB6npSk5cW1OAspcUUqQQoGUK/iT0UPvXJ+j/gKBtxSrhIJUshIjc+A87CtO4P9nZYb/EYyyW0lwtncwJAVPui225NBLeGfwxbxaUEBDsIURI1phREeVvjG1W/tH9pCca0000FIbsp0HmuLJ8UpM35m/Kq4qatmWgQzLirEOKJLhEzYQIHSwmBt6UaextLbWLC3lHtnklLKYJJkSpajyBCYHWTUjA8H4TLMGMXmADuIUJaYVsFESkFP5yLaie6Nt7l72TZA7icUvMX5CUlQR/Mogi38qQfjHjVYx2FKgZ4yy78NjXmxZIWSn+lXeT8lVU4tY0iLEdKKvaoAcwdBUBZuZ/oTQgW7RNCSRSuSFYbiN9s2IV/UJooybivEKTdLaRyOifOJoay5bYVCwJ6minBtpOxqMl6OaSp0OO4hbnvGfl8qS5lgWmFDyPSrvCZSTsJJ6R++VS1ZboB1iPA/Kp8GZAJhMmUFSqQAso1SIKgnVEb7EH1phGJcGoLkAyBAPlI6/GrDNYTiCoSD3SfS1XDCUYkjt8QG4SAJC1nSNghIEAW2kUjbukNV6B/B4ZaUKEQhSTc2t+tT3LttmLd4eoCZ+opWcIS2rTh3XFNlMErToN7EeII8BvVhkOVHEqaaUoIT39BIMEmCRItqISIBj3ag4u68mol5fhtbe5T5Eiat+GMcjtgw9OoEFCwYvuAr9al4rIRgmSpWpwT7yfy9JH3pnEcHJxLDb+HXpdIkzYEzt/KQbelHHhyKdtbWwxTvYek1yKiZaXOyR2ohzSNfPvCx26xPrUlO9e2mUJAHlXV4JrqexRk715XHnSQaSxgX9pOHK8HACbLSSVGI3Fv4jeI8ay4ZYge8SrrAgfO5rcsbl6Hk6HUhaZmD16286gs8JYUGeyCv6ipQ+BMVDJjcnoVxsyvBYB17u4dpcfyC3qrarLGY78HpaccR2xN0jvEc+8oCAdrTNayhsAQAABsAIA9KA/aFw7gEoL7+tC1EwG1AFxXOygQPFXjUZfFVdgUaBTN8Op5lSULKZvEnSSP4kzB8+VZxjsMtBhaCk+IPy6jxo0yzNE3glUGIN48zzNPYx8ukawFAbBQBjy6bVHBGUG1La8C9dg01jG3Ch/FqexTijHZSUbbBThBMHklA25ivpHBqbbbbbSENQlMNSBpsLAc48r1hOOwSAhS9ISpIKgoAAiLj1tQ1g8Q09iEds8ppKz33VAuFJPM3BN9zNprshP0Pdl/7RHSrMcSf/wBhH+2B9qqG9vSk4tJLhuV3I1zIV/MDznf1qQhkwLcqJddFZqKlFvUAlV7ib8iPGtD4W4GdxbbryFlhsSllPvFSgNiSbCwk3uoxtWdPJKFCbEVb5bxzisOy8y05pS7EmLpPNSDyKhYnoBEVOk3voj52XmGzDEIacKHClxHK3Le3p8qgZZxi8pyX1FaRMp2k8iIEmLH0qLkGYEkTcmx5zPPxq1byRpCylSwkjqOu0VzTnxTiyf8ABTrpxLshOlNgCdzfnV65li22/wDLQFnxIE0H4rA4kEkKSpINtCo+X60WcJ8RpdxrKHwCHGktrT7uh1JUAqBEFQCSY311NYXJ9mS9FI5reBhQChugiPgam5PmzrBTrSpImUkgwYI2POCOVSvaTgW8NjEhrUNSAsyZIVqUOd9k0QcB6MYw5h30a0CFA/wqNrH8qjEyOh8ao8Vvj0wpOwwyfPWsWiLaiO8g3846ipOWZUjDpKG50lRUEkzpmJA8LTQljuDl4XS7hlrXouQY1DxEe9bcb1fcPcTJxA0kgOAXA2V4p/TlXZjm7rItjl0RXCumklYmrdBJKDYV1UCuKgCQETFpneurckHgy3JpE0yxiNSQfjT4oXZqoUK9ApM10x5UwD2aoeLk4BKEuY5LZCZCNUlR5kJSkyqmM242QiQ0NZH5j7vpzV8qAOI8c7jI7RRMTp2ATPhtU5TSQG6IWbcWoxJ7HDsIw2HQQUpASFLVcalR4HbxO9eMWoQxzvYrIEKI+Fd/iBceDrig0LCEgxpFu6iTvHM+NQa5bJ9h9jMiccYUEbrgJNiORMjeDWa5lABSWglYN9/p960ThjjBAlKValDYG1uRvufCnMbwk1igNM6h43owfF00OvxVAxw/iCnSQARpAKSJBEfXxowYxaS2NLLSVG2ooBIjn8aH3MlVhl6FTyjlbkatWnY8p0+m9LJ7OmMYtJgPmeYEreaQlPfcOpUSohJsmfypkTAiTEyABTmUZGp1aEKMaiE+U9aLsflTTZJGkau9Ydb3qix2ZhlSYkGbEDY+J+1HnekjlcrehWa5WMJA2VNlT8wflS8HmCgtOpxCw4PMK8LgXExPwpGdcTB7Dht3DJURAbfbcV3TtdJBEHmDHhFVfDhw6ipGJLob5KZCSoKBtZW6SJn0oShrYeNB3jcGtlAcZCHEkd3UApPim0GfO9AL+KUXu1UkTPuiQLUV4PPFqeQ2yUNIjSVYhSAXb2U6e6gECwgT1Kjer3L+ChmHa6kjDraWEkiVJWCJCkkGCCOhNbHFCcX4B3BxjSn31OAJQASVGJ7qRPK5ir/Jc0fy5ZATLZIK0KGlQ5Xm4I+FP4bIlZM/2qmw82bJdgwmeo/IrxMjoaP8FjsNjUAwhdvdUASP7eIpfquWnTHSZLyvNW32w42ZSfiD0PQiomJ4cZU6l4JKHAoKlBiSOo2vtUvCZc0yVFttCNUTpSEzG0xT6nAa66tfl2MeCq3H5qhJ0k7xq8uf76TUrHOFLaincAxQOpMm58zSSZSK8hl/6daN4Ve9jXU7gXVdkj+lP0FdQ5IGyFlD9yk+Y+/2NWwNCmVYkwhX8J0q+n0NFKaoaSFioHELzacO52zoZQUkFZO09Op8BSM+zxGEZU6uTFkpG6lcgP15Vh+e5m9j3FLxKjFwhAPdQPAdaWc1ErhwSyvRJx+eoUV/hnC6lMxqRoJ9NRt40IYzip1cgmB0Tb486Vk+HIfcZH/UPueMX/SoOZZWpBVqSUrm4PzoRxq9i5IwqkqZEGNOoEiQDt1qTiM0bUPdUD/UD9qhInSU6eYM9P8AkfauwzmhUwD5/arKKItRQ+0lwEKSNHQkxRflPF624Cj0uPvQg9jJHOkYZ+VDzpZRsXRseDz1OIJU6AoEJT42mCNppWIZZB7pUdybfvrQlkTxAHPb4irxLszPQHr03/fKuSXZ1xjoFuIc+UHyEKhKSRykkbk9Og8qkYTidDqdD6QZtPXz6/Wmsbw8h91xSHNKyokhQkfEQY+NIHCPZtpKiVrXqSdAkIFtJMxv9qtxjRzySbGcwy4NglpRU2qJT/CeXmLVJyF5DTgLiUn+oSPJQ6eNWuA4KVphK02EyoiPr8qrl8Ovoc7y0LRNwkwQPCReo8uWrBBRl+zoczXLUvKUtidU95uZP+m9/L4VT4DO38KZYdW0RySSB6jan8XjUsKBGtCrkA3NjcGw6zP9qk4st4xvW3Af5jYL/wDt9fnRipR7L4+OOTXdhPkfttfT3MW0l9BsSAEqjxHuq+FHfCz2WYlYdwoCHAdXZhS0EH+gK0n0tXz4GikwoQfGpuDxCkKCkEpULggwRV6C1F/w+ppplw1n3AHtJLxGHxJHabJc21eCvHxo9xDoSCTyE1m7RPi0yPiMwQidR2uQN6FEYZbyiUAm/wAJvT2NJCEg7rlZ+ifufWrnIMIAgpUiFAyZi83HypBnoSzw2vSmXCDAkRtbbeuq7GXt/wAA+f611U4iWBGXYmFlMWXPPn8qLctflAHNNj9qBXVaTItBkUS5Viu8LyFj9/vxrDNWCXtUx5LqG/ypSD6qkn5BNAgcgTWj+07J9SUvDaAhXgZJQfWSPhWalekEqsBv++ZrkydnsfEkvrVDOSBt15xevvmIQQB3YkEnykW6gVPx+FKjpWm0kAHlzt/Neh7IU6nlvFJ0SdPnIO/gI+NW2ZYkqM6iDa24PgPLr5V0NUzzbttsp8dl6kqgXF42BHUegi9U7rYSJ5G4P7FXyMdqICtUg9IPL4A0nHsFSFKmB+UAWBv0vO96pGVdkZRT6BcqvNKZX3wR1r11MdKQ2bjzq5AOMldkDqCPrRKhskHmDa3hB+8elDOQ3AsDej9pohvXoAtvzHiBO9cE1TOpS0Zhn+JWxiVFJsYVHSR8jz9auMn4wOgagInmYV6Hp5ims64fLjy176ogao2A/Sqx3htxICkjbdE/QzVbTX9OWVWF2IcZxKdPaLaVyUhRT8QDCh5/KhHNVYvCOgKcLgPuK94KHrz8DUrBYIdkSoqS4kmZFo5eR3G/Ko2Ke7Vxv3tMAlMEgfzJ35AVo900FRZOw3E7To0YpvTI96+3UfmHpNMqyIJWF4ZwOIO4nvJ8eU/Iiku4FJVpWASJvzgGxHpyptprsz3EDUATq2nnb05Vv8KfW0N5riDrCVJhQ5nczHiaZQ5U19nUjWsBIXcHx2mNrCP+aqpgmDNOtj9FjhMQUrSoG4Ir6I4fxPb4VtS7kiFeJSY+cA1888P4BTzqQATcE/Yeu1fRuR4HsGG2zukX8zc/M1N1yHl+ljrmWoU4FkXHja21qgu58026u5VOm6b7b12dvOOKDTYMEd5XK/KekVV4XhtSnIJ7iVEEjw6CtfonWrYUtZmCkEAQQCO8Baup1ppISAAIAAHpXU2xdGfYvDaVrRfukx5bj5Gn8nelJRMFJlP78KVjl9qoKPdIEW5jlNMNNwsKSqOtvS1Hix7Rf58z22EcG/d1R4pv9qxnOsvDiSgqKbyDy9eorYMux6UpKVmRfkdtjWZ5zhdKiOhI+G1DiWxSatFFh8MhrR2oVoAMpQY1WgAGJ3A8au14FHZ6UN76golUxG0TuZm4qs7yfdUf348qlf4nZAUFJ0yAQbX8YmfOdh0qbZb6r/Up8yyyJBnexSbXHKd7W+NNuM6UgAk2vFjG8+dXiCDuApJIi8gG97Rbb4mq3McKe11FIAMzJUNuhBtfYHlTKVkZQceypSyhbZTB1bm3MAx5i586o2+8sBXUeBii10mRCbCEyY3mYN72n414vBiRYT1tef8AiqxkQlBMewOJS0qEwYNhPKiXA8UEkpcTCY36cgPje9BKnu8sAypMD9B8DvU3tVBSdQJQRPPfaB8JqbV9lEkETj7krW28laSAUtAI1WFxDllKsT/eKcxUBorUUkaVKhKdCxAkakzCZgiIF460N4r3SASASBuEm5kX5H9KSe0KyO2JIAmSPQmDe/3rJRrZN4t6IjOM7YTJlO8g84mADFj16V6244HAhaUyUqBKbEiSbx0MfCpCsuVqKk9mVzJExMfv1rxKVmYQkKFrmZj++0dKNoZR0Q8RhXFGEEH125cwIqZgm9KQfeUDe1gCJJj/AEn4VMy5p1Lhlsp1QSQmSeZ728b/ABp8a1FQLZUFCNOkJgGQYXFjpJ60rl7HjBvopM5xoICEwU7yJInmDUPAZct5QSgXG55D99KJWOB0lclSgjkkxPkSAJ9AKJsJlyG0gIAHlQeVJVE6cfw5Sdz0PcCZElt5pIuQdSj/AEifrFamigvg3Cd9xe0JCQfEn9B86tc/z0swhJ7xHTb+9JD2xPk1z4rpFm7nLaStJMFG82nwHU0rK3wWxCgo7qgzc3P1rO8RiFKJKiSTzNeIxakixInpaapRy0amnaurPm0ggE4kAwLQ5b5V7Wo1Dyj+/SkavtXKNz5/akavtXWSFFX3of4hZlU9QKvFLv61FxTOtBB6SPA0rVjxdMCnBSZqTjWClRBFxUYVyzR6uKVo4NDcWPUW+lPBSoImQdwRv0mIn1pCTTiaidS2MHL0EEFKgL2Sq1/AxS/8LRAhShHUH7TT6TTyKHJoP0432irVkZJnWj5ifOaX/gzhBGtMEgxqsPjVsk04mt9khP8Akxg0vhB5Vu1bAiAJBgcvXxq2wfDQS0ErWgEyCoFNwdhzM+O9qs78q9Q0NzJPU/u1H7JG/wCXH6I2V5ChClJ7RKUb6iCoj+VMAz6xUhvI2UGUuuE9QgJPoeVOivZgUvNsZfGghn8ICv3lmLSpWqefpH3qawBAMAGKaYFvO9SAbCh2UjFR6FCnEpptNW+R5WXlxB0i6iBPoPE0Yxt0JkmoK2XWUFLLKQYClmYJH7AgV5muDw64U4sJNhIIv4fWiIYYfwjnE6RyA84+lJ/BtndCSJ23kx5b/rXYsR4EsvJ2Zxj8Ult7/KiEgptzsQTffeq8IKzCQSfAT9K1JzJWj/7SD07gvIvc0lnKGkSpCEpO0iBy2t403BoX7DOhlj3/AG1/7TXVqiMEiB5dTXVuEjc0Z8sX9ftSCm3pXV1XFEqQJpGgfWvK6sEpM7aHeMXt9KHlCurq5cnZ6GDoUmnAK6urnPRiOJFPIFdXVNlkPAU4lNdXUBhxIpUV1dWCKArnE29RXV1BGfQ8BTiU15XURX4HkJrQuHGE/hkCNyqa8rq6cHZ5nz/0X+lwtAANuSj6zFNOHvR5f+Jrq6u08YW62NJVzuZ8abdTCxHMwfIprq6sYlt7DyFdXV1Y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052" name="Picture 4" descr="https://encrypted-tbn3.gstatic.com/images?q=tbn:ANd9GcRScvGHW83XpNs3cUlEZHK3t7AgOVaql6rDQbRnjqO5q9EJeY3aPw"/>
          <p:cNvPicPr>
            <a:picLocks noChangeAspect="1" noChangeArrowheads="1"/>
          </p:cNvPicPr>
          <p:nvPr/>
        </p:nvPicPr>
        <p:blipFill>
          <a:blip r:embed="rId2"/>
          <a:srcRect/>
          <a:stretch>
            <a:fillRect/>
          </a:stretch>
        </p:blipFill>
        <p:spPr bwMode="auto">
          <a:xfrm>
            <a:off x="5572132" y="3929066"/>
            <a:ext cx="3000396" cy="2359997"/>
          </a:xfrm>
          <a:prstGeom prst="rect">
            <a:avLst/>
          </a:prstGeom>
          <a:noFill/>
        </p:spPr>
      </p:pic>
      <p:pic>
        <p:nvPicPr>
          <p:cNvPr id="2054" name="Picture 6" descr="https://encrypted-tbn3.gstatic.com/images?q=tbn:ANd9GcTpz1bDLnuC_fpUdVeV_a0A77r0VkR2f-kzYGJoCteejOx_nNknJA"/>
          <p:cNvPicPr>
            <a:picLocks noChangeAspect="1" noChangeArrowheads="1"/>
          </p:cNvPicPr>
          <p:nvPr/>
        </p:nvPicPr>
        <p:blipFill>
          <a:blip r:embed="rId3"/>
          <a:srcRect/>
          <a:stretch>
            <a:fillRect/>
          </a:stretch>
        </p:blipFill>
        <p:spPr bwMode="auto">
          <a:xfrm rot="309415">
            <a:off x="1174195" y="3962299"/>
            <a:ext cx="2786082" cy="2086873"/>
          </a:xfrm>
          <a:prstGeom prst="rect">
            <a:avLst/>
          </a:prstGeom>
          <a:ln>
            <a:noFill/>
          </a:ln>
          <a:effectLst>
            <a:softEdge rad="112500"/>
          </a:effectLst>
        </p:spPr>
      </p:pic>
    </p:spTree>
  </p:cSld>
  <p:clrMapOvr>
    <a:masterClrMapping/>
  </p:clrMapOvr>
  <p:transition advTm="2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071547"/>
            <a:ext cx="5786446" cy="3571900"/>
          </a:xfrm>
        </p:spPr>
        <p:txBody>
          <a:bodyPr>
            <a:normAutofit fontScale="92500" lnSpcReduction="20000"/>
          </a:bodyPr>
          <a:lstStyle/>
          <a:p>
            <a:r>
              <a:rPr lang="en-US" i="1" dirty="0" smtClean="0">
                <a:hlinkClick r:id="rId3" tooltip="Crassula capitella"/>
              </a:rPr>
              <a:t>Crassula </a:t>
            </a:r>
            <a:r>
              <a:rPr lang="en-US" i="1" dirty="0" err="1" smtClean="0">
                <a:hlinkClick r:id="rId3" tooltip="Crassula capitella"/>
              </a:rPr>
              <a:t>capitella</a:t>
            </a:r>
            <a:endParaRPr lang="en-US" i="1" dirty="0" smtClean="0"/>
          </a:p>
          <a:p>
            <a:r>
              <a:rPr lang="en-US" i="1" dirty="0" smtClean="0">
                <a:hlinkClick r:id="rId4" tooltip="Crassula columnaris (page does not exist)"/>
              </a:rPr>
              <a:t>Crassula </a:t>
            </a:r>
            <a:r>
              <a:rPr lang="en-US" i="1" dirty="0" err="1" smtClean="0">
                <a:hlinkClick r:id="rId4" tooltip="Crassula columnaris (page does not exist)"/>
              </a:rPr>
              <a:t>columnaris</a:t>
            </a:r>
            <a:endParaRPr lang="en-US" i="1" dirty="0" smtClean="0"/>
          </a:p>
          <a:p>
            <a:r>
              <a:rPr lang="en-US" i="1" dirty="0" smtClean="0">
                <a:hlinkClick r:id="rId5" tooltip="Crassula lactea (page does not exist)"/>
              </a:rPr>
              <a:t>Crassula </a:t>
            </a:r>
            <a:r>
              <a:rPr lang="en-US" i="1" dirty="0" err="1" smtClean="0">
                <a:hlinkClick r:id="rId5" tooltip="Crassula lactea (page does not exist)"/>
              </a:rPr>
              <a:t>lactea</a:t>
            </a:r>
            <a:endParaRPr lang="en-US" i="1" dirty="0" smtClean="0"/>
          </a:p>
          <a:p>
            <a:r>
              <a:rPr lang="en-US" i="1" dirty="0" smtClean="0">
                <a:hlinkClick r:id="rId6" tooltip="Crassula nealeana (page does not exist)"/>
              </a:rPr>
              <a:t>Crassula </a:t>
            </a:r>
            <a:r>
              <a:rPr lang="en-US" i="1" dirty="0" err="1" smtClean="0">
                <a:hlinkClick r:id="rId6" tooltip="Crassula nealeana (page does not exist)"/>
              </a:rPr>
              <a:t>nealeana</a:t>
            </a:r>
            <a:endParaRPr lang="en-US" i="1" dirty="0" smtClean="0"/>
          </a:p>
          <a:p>
            <a:r>
              <a:rPr lang="en-US" i="1" dirty="0" smtClean="0">
                <a:hlinkClick r:id="rId7" tooltip="Crassula nudicaulis (page does not exist)"/>
              </a:rPr>
              <a:t>Crassula </a:t>
            </a:r>
            <a:r>
              <a:rPr lang="en-US" i="1" dirty="0" err="1" smtClean="0">
                <a:hlinkClick r:id="rId7" tooltip="Crassula nudicaulis (page does not exist)"/>
              </a:rPr>
              <a:t>nudicaulis</a:t>
            </a:r>
            <a:r>
              <a:rPr lang="en-US" i="1" dirty="0" smtClean="0"/>
              <a:t> var. </a:t>
            </a:r>
            <a:r>
              <a:rPr lang="en-US" i="1" dirty="0" err="1" smtClean="0"/>
              <a:t>herrei</a:t>
            </a:r>
            <a:endParaRPr lang="en-US" i="1" dirty="0" smtClean="0"/>
          </a:p>
          <a:p>
            <a:r>
              <a:rPr lang="en-US" i="1" dirty="0" smtClean="0">
                <a:hlinkClick r:id="rId8" tooltip="Jade Plant"/>
              </a:rPr>
              <a:t>Jade Plant</a:t>
            </a:r>
            <a:r>
              <a:rPr lang="en-US" i="1" dirty="0" smtClean="0"/>
              <a:t> (Crassula ovata)</a:t>
            </a:r>
          </a:p>
          <a:p>
            <a:r>
              <a:rPr lang="en-US" i="1" dirty="0" smtClean="0">
                <a:hlinkClick r:id="rId9" tooltip="Crassula socialis (page does not exist)"/>
              </a:rPr>
              <a:t>Crassula </a:t>
            </a:r>
            <a:r>
              <a:rPr lang="en-US" i="1" dirty="0" err="1" smtClean="0">
                <a:hlinkClick r:id="rId9" tooltip="Crassula socialis (page does not exist)"/>
              </a:rPr>
              <a:t>socialis</a:t>
            </a:r>
            <a:endParaRPr lang="en-US" i="1" dirty="0" smtClean="0"/>
          </a:p>
          <a:p>
            <a:r>
              <a:rPr lang="en-US" i="1" dirty="0" smtClean="0">
                <a:hlinkClick r:id="rId10" tooltip="Crassula tecta (page does not exist)"/>
              </a:rPr>
              <a:t>Crassula </a:t>
            </a:r>
            <a:r>
              <a:rPr lang="en-US" i="1" dirty="0" err="1" smtClean="0">
                <a:hlinkClick r:id="rId10" tooltip="Crassula tecta (page does not exist)"/>
              </a:rPr>
              <a:t>tecta</a:t>
            </a:r>
            <a:endParaRPr lang="en-US" i="1" dirty="0" smtClean="0"/>
          </a:p>
          <a:p>
            <a:r>
              <a:rPr lang="en-US" i="1" dirty="0" smtClean="0">
                <a:hlinkClick r:id="rId11" tooltip="Crassula perforata (page does not exist)"/>
              </a:rPr>
              <a:t>Crassula </a:t>
            </a:r>
            <a:r>
              <a:rPr lang="en-US" i="1" dirty="0" err="1" smtClean="0">
                <a:hlinkClick r:id="rId11" tooltip="Crassula perforata (page does not exist)"/>
              </a:rPr>
              <a:t>perforata</a:t>
            </a:r>
            <a:endParaRPr lang="ru-RU" i="1" dirty="0"/>
          </a:p>
        </p:txBody>
      </p:sp>
      <p:sp>
        <p:nvSpPr>
          <p:cNvPr id="2" name="Заголовок 1"/>
          <p:cNvSpPr>
            <a:spLocks noGrp="1"/>
          </p:cNvSpPr>
          <p:nvPr>
            <p:ph type="title"/>
          </p:nvPr>
        </p:nvSpPr>
        <p:spPr>
          <a:xfrm>
            <a:off x="428596" y="285728"/>
            <a:ext cx="8229600" cy="1143000"/>
          </a:xfrm>
        </p:spPr>
        <p:txBody>
          <a:bodyPr>
            <a:normAutofit fontScale="90000"/>
          </a:bodyPr>
          <a:lstStyle/>
          <a:p>
            <a:r>
              <a:rPr lang="en-US" b="1" dirty="0" smtClean="0"/>
              <a:t>Selected species</a:t>
            </a:r>
            <a:br>
              <a:rPr lang="en-US" b="1" dirty="0" smtClean="0"/>
            </a:br>
            <a:endParaRPr lang="ru-RU" dirty="0"/>
          </a:p>
        </p:txBody>
      </p:sp>
      <p:pic>
        <p:nvPicPr>
          <p:cNvPr id="1026" name="Picture 2" descr="http://upload.wikimedia.org/wikipedia/commons/thumb/6/6b/Crassula_capitella_2.jpg/220px-Crassula_capitella_2.jpg"/>
          <p:cNvPicPr>
            <a:picLocks noChangeAspect="1" noChangeArrowheads="1"/>
          </p:cNvPicPr>
          <p:nvPr/>
        </p:nvPicPr>
        <p:blipFill>
          <a:blip r:embed="rId12"/>
          <a:srcRect/>
          <a:stretch>
            <a:fillRect/>
          </a:stretch>
        </p:blipFill>
        <p:spPr bwMode="auto">
          <a:xfrm>
            <a:off x="7143768" y="142852"/>
            <a:ext cx="1809748" cy="2714622"/>
          </a:xfrm>
          <a:prstGeom prst="rect">
            <a:avLst/>
          </a:prstGeom>
          <a:noFill/>
        </p:spPr>
      </p:pic>
      <p:pic>
        <p:nvPicPr>
          <p:cNvPr id="1028" name="Picture 4" descr="http://upload.wikimedia.org/wikipedia/commons/thumb/0/0f/Crassula_columnaris_P1020356.JPG/220px-Crassula_columnaris_P1020356.JPG"/>
          <p:cNvPicPr>
            <a:picLocks noChangeAspect="1" noChangeArrowheads="1"/>
          </p:cNvPicPr>
          <p:nvPr/>
        </p:nvPicPr>
        <p:blipFill>
          <a:blip r:embed="rId13"/>
          <a:srcRect/>
          <a:stretch>
            <a:fillRect/>
          </a:stretch>
        </p:blipFill>
        <p:spPr bwMode="auto">
          <a:xfrm>
            <a:off x="4214810" y="714356"/>
            <a:ext cx="2095500" cy="1571626"/>
          </a:xfrm>
          <a:prstGeom prst="rect">
            <a:avLst/>
          </a:prstGeom>
          <a:noFill/>
        </p:spPr>
      </p:pic>
      <p:pic>
        <p:nvPicPr>
          <p:cNvPr id="1030" name="Picture 6" descr="http://upload.wikimedia.org/wikipedia/commons/thumb/b/bd/Crassula_lactea.jpg/220px-Crassula_lactea.jpg"/>
          <p:cNvPicPr>
            <a:picLocks noChangeAspect="1" noChangeArrowheads="1"/>
          </p:cNvPicPr>
          <p:nvPr/>
        </p:nvPicPr>
        <p:blipFill>
          <a:blip r:embed="rId14"/>
          <a:srcRect/>
          <a:stretch>
            <a:fillRect/>
          </a:stretch>
        </p:blipFill>
        <p:spPr bwMode="auto">
          <a:xfrm>
            <a:off x="6929454" y="3143248"/>
            <a:ext cx="2095500" cy="1676400"/>
          </a:xfrm>
          <a:prstGeom prst="rect">
            <a:avLst/>
          </a:prstGeom>
          <a:noFill/>
        </p:spPr>
      </p:pic>
      <p:pic>
        <p:nvPicPr>
          <p:cNvPr id="1032" name="Picture 8" descr="http://upload.wikimedia.org/wikipedia/commons/thumb/9/9d/Crassula_nealeana.jpg/220px-Crassula_nealeana.jpg"/>
          <p:cNvPicPr>
            <a:picLocks noChangeAspect="1" noChangeArrowheads="1"/>
          </p:cNvPicPr>
          <p:nvPr/>
        </p:nvPicPr>
        <p:blipFill>
          <a:blip r:embed="rId15"/>
          <a:srcRect/>
          <a:stretch>
            <a:fillRect/>
          </a:stretch>
        </p:blipFill>
        <p:spPr bwMode="auto">
          <a:xfrm>
            <a:off x="3428992" y="3286124"/>
            <a:ext cx="1907280" cy="1447799"/>
          </a:xfrm>
          <a:prstGeom prst="rect">
            <a:avLst/>
          </a:prstGeom>
          <a:noFill/>
        </p:spPr>
      </p:pic>
      <p:pic>
        <p:nvPicPr>
          <p:cNvPr id="1034" name="Picture 10" descr="http://upload.wikimedia.org/wikipedia/commons/thumb/7/70/Crassula_nudicaulis_var_herrei.jpg/220px-Crassula_nudicaulis_var_herrei.jpg"/>
          <p:cNvPicPr>
            <a:picLocks noChangeAspect="1" noChangeArrowheads="1"/>
          </p:cNvPicPr>
          <p:nvPr/>
        </p:nvPicPr>
        <p:blipFill>
          <a:blip r:embed="rId16"/>
          <a:srcRect/>
          <a:stretch>
            <a:fillRect/>
          </a:stretch>
        </p:blipFill>
        <p:spPr bwMode="auto">
          <a:xfrm>
            <a:off x="4429124" y="5072074"/>
            <a:ext cx="2095500" cy="1657351"/>
          </a:xfrm>
          <a:prstGeom prst="rect">
            <a:avLst/>
          </a:prstGeom>
          <a:noFill/>
        </p:spPr>
      </p:pic>
      <p:pic>
        <p:nvPicPr>
          <p:cNvPr id="1036" name="Picture 12" descr="http://upload.wikimedia.org/wikipedia/commons/thumb/5/5d/Crassula_ovata_RTBG.jpg/220px-Crassula_ovata_RTBG.jpg"/>
          <p:cNvPicPr>
            <a:picLocks noChangeAspect="1" noChangeArrowheads="1"/>
          </p:cNvPicPr>
          <p:nvPr/>
        </p:nvPicPr>
        <p:blipFill>
          <a:blip r:embed="rId17"/>
          <a:srcRect/>
          <a:stretch>
            <a:fillRect/>
          </a:stretch>
        </p:blipFill>
        <p:spPr bwMode="auto">
          <a:xfrm>
            <a:off x="6715140" y="5214950"/>
            <a:ext cx="2095500" cy="1400175"/>
          </a:xfrm>
          <a:prstGeom prst="rect">
            <a:avLst/>
          </a:prstGeom>
          <a:noFill/>
        </p:spPr>
      </p:pic>
      <p:pic>
        <p:nvPicPr>
          <p:cNvPr id="1038" name="Picture 14" descr="http://upload.wikimedia.org/wikipedia/commons/thumb/8/82/Crassula_socialis.jpg/220px-Crassula_socialis.jpg"/>
          <p:cNvPicPr>
            <a:picLocks noChangeAspect="1" noChangeArrowheads="1"/>
          </p:cNvPicPr>
          <p:nvPr/>
        </p:nvPicPr>
        <p:blipFill>
          <a:blip r:embed="rId18"/>
          <a:srcRect/>
          <a:stretch>
            <a:fillRect/>
          </a:stretch>
        </p:blipFill>
        <p:spPr bwMode="auto">
          <a:xfrm>
            <a:off x="0" y="4500570"/>
            <a:ext cx="1858570" cy="1681162"/>
          </a:xfrm>
          <a:prstGeom prst="rect">
            <a:avLst/>
          </a:prstGeom>
          <a:noFill/>
        </p:spPr>
      </p:pic>
      <p:pic>
        <p:nvPicPr>
          <p:cNvPr id="1040" name="Picture 16" descr="http://upload.wikimedia.org/wikipedia/commons/thumb/d/dd/Crassula_tecta.jpg/220px-Crassula_tecta.jpg"/>
          <p:cNvPicPr>
            <a:picLocks noChangeAspect="1" noChangeArrowheads="1"/>
          </p:cNvPicPr>
          <p:nvPr/>
        </p:nvPicPr>
        <p:blipFill>
          <a:blip r:embed="rId19"/>
          <a:srcRect/>
          <a:stretch>
            <a:fillRect/>
          </a:stretch>
        </p:blipFill>
        <p:spPr bwMode="auto">
          <a:xfrm>
            <a:off x="2071670" y="5000636"/>
            <a:ext cx="2095500" cy="1457326"/>
          </a:xfrm>
          <a:prstGeom prst="rect">
            <a:avLst/>
          </a:prstGeom>
          <a:noFill/>
        </p:spPr>
      </p:pic>
      <p:pic>
        <p:nvPicPr>
          <p:cNvPr id="1042" name="Picture 18" descr="http://upload.wikimedia.org/wikipedia/commons/thumb/d/db/Crassula_rupestris_x_perforata_%28baby_necklace%291.jpg/220px-Crassula_rupestris_x_perforata_%28baby_necklace%291.jpg"/>
          <p:cNvPicPr>
            <a:picLocks noChangeAspect="1" noChangeArrowheads="1"/>
          </p:cNvPicPr>
          <p:nvPr/>
        </p:nvPicPr>
        <p:blipFill>
          <a:blip r:embed="rId20"/>
          <a:srcRect/>
          <a:stretch>
            <a:fillRect/>
          </a:stretch>
        </p:blipFill>
        <p:spPr bwMode="auto">
          <a:xfrm>
            <a:off x="5429256" y="3071810"/>
            <a:ext cx="1398187" cy="1862131"/>
          </a:xfrm>
          <a:prstGeom prst="rect">
            <a:avLst/>
          </a:prstGeom>
          <a:noFill/>
        </p:spPr>
      </p:pic>
      <p:pic>
        <p:nvPicPr>
          <p:cNvPr id="13" name="~PP1670.WAV">
            <a:hlinkClick r:id="" action="ppaction://media"/>
          </p:cNvPr>
          <p:cNvPicPr>
            <a:picLocks noRot="1" noChangeAspect="1"/>
          </p:cNvPicPr>
          <p:nvPr>
            <a:wavAudioFile r:embed="rId1" name="~PP1670.WAV"/>
          </p:nvPr>
        </p:nvPicPr>
        <p:blipFill>
          <a:blip r:embed="rId21"/>
          <a:stretch>
            <a:fillRect/>
          </a:stretch>
        </p:blipFill>
        <p:spPr>
          <a:xfrm>
            <a:off x="8670925" y="6384925"/>
            <a:ext cx="304800" cy="304800"/>
          </a:xfrm>
          <a:prstGeom prst="rect">
            <a:avLst/>
          </a:prstGeom>
        </p:spPr>
      </p:pic>
    </p:spTree>
  </p:cSld>
  <p:clrMapOvr>
    <a:masterClrMapping/>
  </p:clrMapOvr>
  <p:transition advTm="16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3"/>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13"/>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571868" y="214290"/>
            <a:ext cx="5572132" cy="1989166"/>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9800" dirty="0" smtClean="0">
                <a:ln/>
                <a:solidFill>
                  <a:schemeClr val="accent3"/>
                </a:solidFill>
                <a:effectLst/>
              </a:rPr>
              <a:t>Cactus</a:t>
            </a:r>
            <a:r>
              <a:rPr lang="en-US" dirty="0" smtClean="0">
                <a:ln/>
                <a:solidFill>
                  <a:schemeClr val="accent3"/>
                </a:solidFill>
                <a:effectLst/>
              </a:rPr>
              <a:t/>
            </a:r>
            <a:br>
              <a:rPr lang="en-US" dirty="0" smtClean="0">
                <a:ln/>
                <a:solidFill>
                  <a:schemeClr val="accent3"/>
                </a:solidFill>
                <a:effectLst/>
              </a:rPr>
            </a:br>
            <a:endParaRPr lang="ru-RU" dirty="0">
              <a:ln/>
              <a:solidFill>
                <a:schemeClr val="accent3"/>
              </a:solidFill>
              <a:effectLst/>
            </a:endParaRPr>
          </a:p>
        </p:txBody>
      </p:sp>
      <p:sp>
        <p:nvSpPr>
          <p:cNvPr id="31746" name="AutoShape 2" descr="data:image/jpeg;base64,/9j/4AAQSkZJRgABAQAAAQABAAD/2wCEAAkGBhISEBQUERIVFRUVGBcXGRUVFBcWGBUWFRoWFBYYFRYdHCYhFxojGRQWHy8gJScpLSwsFx40NzAqNSYsLikBCQoKDgwOGg8PGiwkHyQsLCwsKSw1LDQsLSwsMCwsLC0sLCwsLCwsLCwsKSwsLCksLC8sLCwsKSwsMiwsKSwsLP/AABEIAOEA4QMBIgACEQEDEQH/xAAbAAEAAQUBAAAAAAAAAAAAAAAABgECAwQFB//EAEEQAAIBAgQDBgMHAgQDCQAAAAECEQADBBIhMQVBUQYTImFxgTKRoRQjQlKx4fDB0WJygvEzQ7IHFRZEU2NzksL/xAAZAQEAAwEBAAAAAAAAAAAAAAAAAgMEAQX/xAAsEQACAgEDBAAEBgMAAAAAAAAAAQIRAxIhMQQiQVETYYHwFDJxweHxkaGx/9oADAMBAAIRAxEAPwD3GlKUApSlAKUpQClKUApSlAKVSarQClUmq0ApWNT4m9v59KyUApSlAKUpQClKUApSlAKUpQClKUApSlAKUpQClKUApSlAKUqhagK0qxmjfar5rlgsfSD7fOrxVrCRVEeR57e9c8gpPi9R+n+9ZKwu/wAJ8/7irw/6xRMFin7xvRf/ANVkLVgR/vW9Fq628sei6e+5/pUYy/6zrM9KtVqoz/M8qss4X0qwtG+9VWedAXUpSgFKUoBSlKAUpSgFKUoBSlKAUpSgFKUoCk0ImrLq+cHkf5vViX9YbQ8uh9P7VG6dMB0I21H5T/Q/0rDhsVByk+nl5EcjW0da08VYDchnA0PJgOX82qnIpLuiSVeTYuXdAaxK+p89/I9a0rOO8MHcbedWNiPFp6r6bkexrPLqU0miag+Dav4n6ET5HWsi3vDv/N599a5N3FSx8/pH7VYcQTHmB9Jn6Cs34ruZZ8LY6NvFfG/MxFbOFMKOp/3/AH9q4pvSYnz99v0rbTFflGsEAnYdT9Ksw599yMoG/fvZQQP4TEe+9XW39Cx3PIDl7frXJe7O2ukyfISxPmY+VbOHxMEhRuRruJiY8zr/ALVfDPqkQcaOnoupPuf59Kd6TsNOp0+laoyr4rjS3zj0rJYLPq2gGy9ect/atKl4IGyrTV1UqtWnBSlKAUpSgFKUoBSlKAUpSgFKpNULCgLqVQGqE0BU61p4rDLB3Gk6eXltV1y4QdQVP5hBB9axNjtPEIIP+4I3FVTcXszqsxfbShh9RsG68xI9DVl3GgzvO6ka77iPL9Kw3roYDQ6HKeZG8aen6VpXSBs0xrMxy138udYcmSUV8i1RTMr3wRruNQR+g9aw3L5AmYYajyEnWudiMcwga5SphoDKDoBO3UGOk1sWPEq5o+EaDVfMAncftXm5JPk0wiW3b++uo3+VVNzxKNZK8vcmtG8+VyOZIzeUnY+cEGfOtzEXQoE7nTT8O/00rD8Rm34VV8yvemT1nQdAIH9TW0L8DQnX/c+9cv8ACzE5RILHpy0+Q+dZhiCS2UwAIk6wwE6j61ZDJRVPEby3OQ3M6Dz/AHrbwwjUsFHM/wBh7VwMPiCTCglcqld8znQtmO5Cggn/ADAanboYa+lyZbQEgkakkEiNoUCPnWzDPS1ZlnG+DfTFAycpPQchp8TnmfKulhrhygzMnc6AE7wOgFcNrx+EbaaAQB7e/wBa2hdloBLRAGsiTqYERt/vW7DnKJROucYCdJIHMDc+u1Z0cnlHqdflWlat5dSfh0zMZ1PIAGB+9bap1JP0r0ItvkqZlpVoUVdNWnCtKpSgK0qlVoBSlKAUpSgLTVJqpqhNAUKKdwK1cQoXVSyn1MHy1kTWZyvMj5xWG7hAR4f+tv6Gq5q1sdRiuX2y7q4PUQfQ8vpWrexAB0zAHdDB91nQ+n6VhxOHZCfEddyHJB8j09a1cW7Jad1JLBSQGgyRyiPpWGeVrZliS5Nfid4QYbIXkKxAAVxosiepGk61oYC7dIh4bIYfLz2zECJ+JDoeukjbjYjiRxACFboJCL3tssGUkiXy7OAes6TrUg4xe7pVVAbrES/d+F5UZWeZkajcDQmsc209/JbGpbo0l4kt66qgKbN0Ms7xdXXu2B2DKDB6jzE9FceghBAhdFOnTSZ3ET7VxOxGItXlu3VtvbulstxboVWYiCruo0Lx4c4CzzHOtjE8Xs3b+UDMyZ0uNlEWGA7z70SCA4XQ7SKpnC5ad9i6MqjqZ1jZRwfD4oGxgnXYE9CNjWjxU/8ADC/i8Kt/i1MN0B19xWrw/iyBbX2i4qlmyopUo1xxHwKfw6jUSDyJrf43xNLSlzqsHUAmRE/Dz2251neB2aY5vXg17GIFxLiR4UjXbM6ESPNRJXzM1kw9kAsXJAbU9VWR8tdI3Mma1MHmuW1Nstazr4g6nOGZQyKSfhyoQY84JkVbxDBXlVCtxVsoC9yQ3eOFXQLpGmxEksM0ggkVNYUnRCeXttLkzYzHLbV2tofCETKGXUAhERSxGUAnU8zPWsmI4gLYR2bLHhCAzmuRMGOhBG409a0RgLrlsjZUbc5Gzd4hys4GuVdJCj8XUVzyj22Utlw9lQqot5gAiLEQv/MvbE8lmJPK5QXszTm/C2Z0eAYy4WXvSwe8zvlbLIRBuQB4ZJ2321qT2saLcwucxyaAs66gbny19qiSLbPjtAmFANy4RHdhs5I5LLSSTmnLXQ4Jxsvc0vW4UfCpIRfQkAc+WprsW1PVEg1pWmRJsLjGESpJmBm0UcyQB67101xDESWygc8sDTzJNcK5fcn4y07ENI9hpG1bmHsxsxzb/BoOW5/QfvXo4srut/8ARVKJ1UAOudj6N/aKyhB5/M/3rWVD+cn2WsizzM+1b1+hUbANXTWIGrxUgXTSqUFAX0q2lAXUpSgLGNY3NZWrA/t71xgxsD0B8t61riKROVY5wII+RFZ3c/mHsP1ma1biAGTcYzp4dD9B4h+lZsn3wTRgeRKpnPUT5dD8tYrgLjc15khkdGhco0YbacpGvhPqNqpx/ijW2VbV1bKNu0XGLEHZeQ35yda1MJie7uK125dvEggL3KgAbatM+015mV3uv4LE96OTxG/hrmIew1wYa8p6jurhOonUZX19Kw43BYpmUuMt3DuzKc6622RrZcGZBByTP5Z5msXHODYVsSbt1LiZyc9w3bQtiNyyMZIIjRflXc4bxmxawLfZn70W8wUm7nifhXM2ttNNA23Woa3pWn+DqitTsjHDMJxNbZDIj94qszO6KACIgMrZhrPwmJOnSptwSwtrCqbktcIKu5YXCIJyguVV3VV0Ejnzryril04m1dDrdLITd7vOFa2wBzLGTxKyeJX11SNM2vRxPGzZwtlVN1Qy54W6AYIB1bLrrNXyxykt63+/ZGGSMHZ1L1/B4y+uQqL9o/dK6gkqkkpaQsBAjQMNCWiRtk4pxhnsLce1cCJccslwsphACEi3lEl4QA5onnUMTi32tkP2W5cZT4r2W1rqCDcu5Fhh+bMCdOk161j3DWO+takWgQpYeFomQ2vOTm3pkXw6Jwqd26OF2ZxV2xZL41i2IvTd+zBVRxm1Ph31JEmNOZrU4vjnuXVN3ENh/HaC2reViAWKASB92CXE/uahdri+JW+SPs7Kxlsl9Bcbnm78v3ub3I/wxpUz4Zwu3d+8ErsWRsshgyupUqcp8SDaPQbVOcFB6mQTlKoowYX/ALQFS2XysQ1xwiM5diQxLOXbTLMAACBIEmDXE4lwpGuNexlu6zXPHaw9u4zXbgfUSCsWLUmJMk8hzqmP7nAXfG6m+gCoAA4soPh7q2dGuGcxu3IALEqrHWtfhnaE3XC5Syu3iXMXu3J1LPcOragGNBptVihXdFFcpP8AKyVPimyNbTKmZu7WykFVyKA/iI8RlXkmdCNa1uH4T7QTatIpVWGe6rd2pOzMw1CmJyrBnXQEzWTtDZw9iyly87lTmXJbAD3JOd1z7WwxjM25CgDnMf4R2le7i7IgW7NskrataKgykk6/E2mrNJNVqOqDcTslUqkevcDVSrZICL4QzidOTAfgUkGCRrvXUS2V07wmeSuDJPPVZOlQRO0/2e67LYZrbMQWzKVJBOrCJDeRqWcH4l31pblsrbz+xHLKYkEeZ8qYqilsTbvaztoANDn9zp8l2ratNO38/rWphsRAllnX4lYNPmBoa20vqd9D0YEH616MWqKmZ1FXirVWrxVpwRSq0oBSq0oBSlKAtasbVlNWPHOgMJvHkJ8+X71gayDznrpp6RzrLiLo2P6TWu2H/MSfLf6CBWbI/qSRyuL8KtssHUt4SUMMm8MTyIk6+e1eb4jGW7LsljG27ZEg2sTbfJIMfEBHvFTjj9kpeF0Fsvwr4hkQgSYUmATHxaxNeaYzCW7jvcu2gihiGu3mcyw+LKi5c7+Q94ry3vN3svX9nJvj2d7DcPfHQqFFZASQlxL9krzgzoNdA6gqfxMCRUJ4hxsYW+9oWwpUgM9pmsMXA1IiVAmYGXb1qccBxtm0YweHXve7lhlVWOY+BGiQCSAcpOka7Vz+MY1cPcBa2tzEXPgYWgbVnSQly78V6CTsYUQdRpTHLuqtvROSTjd7l/Yu4MXdttds3cqSVutbVWkCe7DoVFxTrK5Iq3tKcIt4qgtKyKBDuiwN1AD23RfSKjGB4tcfFBrt03LozZrpMLaABlLIEAdCw9B1N/aPEnv2LNYIK2zluDNvbQ7qMwkyd6vWO8n7HPiLTpS+pqXb/e3lDG3dg6K+OZiP/jRQigxyA+dTjA8QBwN3LMg2lC2xGWGZ1gsSTqoEnmagnDcDg8RdUQwef/LNeua+aPbMD/WK9K4bwIdzcPeE5jkZmAVljUF1zGXB1n513PLSkIQcpbHlHG+J4ZcU3dYa2wBgNcZ2AA6ICqgTm3mpl2d4ndFgXCqIrGFQBLSkA+J9BJAjKIBkk9KwYqzwmwQy3xmG75M1z/SWtuqeqpI61r2eLYa9ea6LiM7aQxvMYGgCl+7WANParpd0UqZHdbp7le1WNw5YXMRhxiLZyqWtjurtkkaeMEd4p1y5hyIkc8+Gwti1ZGILMuFMZFtrAuEzlW6IDg6TlZmzAEglRJ6GF4Kl55KPCgkqyL3bodwRmbMukwOgqM8X4m4vybiLZC5Rh3m47oTLrftJ+MtqSSsELlIgRyFSWleBbatnZv8AHXfCZ0xDDu38b2QQQrjws9th40lSCvKJnlXN/wDE7WiO/s2LwIMXURbZYEQYcLBMHVWWRzAq/gi2w5GGtXnS8pWbgJNszIV0URo2XxScwJ21AkdjhKYa0t+/aLF48AtM6IRqG7lQIeOZy7b71B6YvTQ7pbtmWxaVwt0hUF0LC3B3dx2yzCwwV2HsfnrOuHYdUVVSVUaCRIEcyAPET/DXm1riVi7ikItXnuFgqvfyqwBOirbAhQCdgAfOvVMNbYoAGMbFDqM3lz+dRjB6tycWq2OhZtkEzbDMebBVMf5dYH81rZtWgeSjqAv6z/atfA3yoylRpzE/IiJFb8BtR8xW+FNEWFsgbaem3yrJVFFXVcRFBSgoCtKUoBSlKAoaxXLZPP2H9azVQ1xqwa32ZRv+sfT+9a9ywNSrQP18o6VvkVpYm0SYABgTtHpr1/eqpxVcHUQztRAcOxDaBUBJtqNZaW1An016xUW4h2axOIVbhg3EEK+gUJvlVVLJmHJlPkQDBr0HtBe7rDOVyy3hzNoqht3kamNYA1mKgWD4l3EE37txm8SIfAuUb3H3fJ0mC3Ia15Lxyjw9ybcXKnwRzivFreHVsLba7b2710Cs9xjuDLAhQNMoOuu9YOAYe+VZLL3btpt7V7BXjbI/zJnC+2nWa7Pbjjt5HDWbhtBywJUIGzIcrBniTplO/wCI1FrNnEX2T7Rfvv3hAS0bjNcvFtBlUmEX/GRHQNWjHHstlLpOkTh+x1pMPnBVWbR1DyRA8KhmAgaHVhoNNYFQntKrKxcYUQAii483lIRVUGQe75cxU2vXbZw5t2DojPaDgsZvrbYllM+IZgihj0JqAPjkxGY3ZsOBLYi2IDDpdtCMzHaUgk7g6kR6eL1OTLJ6bWk1uF4/EXnGe8yWbfxn4baA6KMiABmPJYk+gJqfdn+IM1nELZlFFpsvWZADsfzHy0G1efXQ7uiW0+5ScoQ5gTzuOR8VxupAgaAACKm/ZW2VtYnRp7qAPNnQDQ+9W9RVWVW1JURPimAOMzG0oF9dXQQq3FG9xCdFYfiXnqw5isHZ7A2g4XMbz7lbRyW1A3L3mHwjmQI/xVn45gTavk5u7ZSGLCZRhr4Y3YHpzrn8Q4yrgiyBbV2m5bAA7xxqLhjSDvkHhUzA1mr4d0duAt1uetcG4lYtqttWGrqpa2pyK5BIUE6mANSddRtsIh2gucQt4h7djH3WYGRaL5LhRtVa1+G6pH5Tm0grWHgd+LdlJgsXu+7RbX6Wj866XabAjGYckD76xmZOrqPFeteojvV9Lg6VnilGe5NZHJafRFrPa3iBfLcxmJmYytduAg7QROhmphd7ZYhEa4jlxZfu2Uswm2fCrZgZBzKROvxLUO4bxN2KHEqLiIRluuSLq5dQtu5qbsGPAQ3+neungbPdHNnm1cGVxeAS5DaHNaOp1IIIzAxuKtmlfBG2t0dy12qa7luZnYAiTbYJftnl3lo+C6OjplJ8jpXp3Z/iTXLKsZctu4UrnXlmRvhfc9Om+nmWG7Jiw6sVtlm1UXLiqq6SJWc1yYECIGhJnSvWsBhlUKUByka7n3n0jnVae/bwWpOrZ0raCARp0Myf3rPbfXU+4EA1jtXSNMp15E/oTv6VsIZ3FbIr0RMopFUUVdVpwtiqiq0oBSlKAUpSgFKUoCxq1rlk5TJ36cz5mtsisN0E6cuf7VCfB1HNxWCDApAKxrImTvAqN8d7H2FDXQGz5g7eLNIQ5tZ1jSY20HSpo2HB01261pcStsLVzulGYKxAiczAaA9ayZIaU2TXdseD8RxwuLCZLj5yZgN3ZjdbbQXO+sEDoatwvDr2EsviWDPfvBltGGJt2z4bt5pEqT/w1kfm8qkXFeDW2xjr9m+7A71yMwITTQCQM7MconSTJ0Bpwziz3L03Fw4KADJaNxls218Ki5dz92gAgQoYk7CTVd9uxVp8M4hxRw9qwiyCpW407FgS7fLNE+VQ3jmGyXbij4Q7RG0a5T/9SK9l7XYHDPDG2C2lskE2/EwYhZkASVK689yOXmXFbaF5RrZIAUrdlHXIMniVtCQFgwTttyrvTy3bIvHodXZzOD4FWZWW3ceCBnLrZQE8pglj5Ag+VexdmMq2ytxkzFkSFzsEf8KsWJOcyNAJHSvKMNxY94gslmcnKLp+KW0y2V/5QO0jxHy2qUYLEd09m1aMi3czuQZD3SQCV6hQAo66nnXM6cuTqyKDs6XapkS3nt4dbiSwbL3YuWyhIcMGtPmAkEnkCJ0INefYrili4YCXk/0YV59Ctq2RUw7RYxrOPvowbunuMWCmHRhOW7aPK4ob0IlTodIfx/AlbyEZPECRdTwpcE6OB+A7yORBEAjWzDVHXOzvWMAe9UL+EKi5wFJKAAwASzAkE7c6nOB4MLK99d3zAjIpc5gcygLoWaJ0HKdNagHZ5+7K5fiutlUkatrDXGH4bS6wPxEEnRSKmeJxa4lMThROllWQzrns/eg/5iCwnyrNlTbq9hDTFttbnJ7Q4jBB1Nu6LYdcyzbxE5SSpUlACuVlZck6FdRVOzuAwzXUK3rbgEMQmHZSVXxNLPJ2B51xLePOKsRibb3ChzWnDfelCYuBTH3gByMc23i1Fdfs3wPuhcuW7i3AQbSBZBLndW18B5TMAnfnVku2NEqbfB2cX2iTvWw+IDXPFCuLIW4JJ8armIu2gDBGUHmJ2r0zs9bnDW/HmBQarBVhESPCOUchXk3aPCd7iBbVrSNu1t7UtI+Hx5iAZIMHXY17PwnCi3YtpzRFX3UAH61PBvLb0aJqofUzW1kQdY09ehrKixQDWslbkZxSlKkcFKUoBSlKAUpSgFKUoChFIqtKAxPzq1kEa6D0n2rIRQrrUHGztnnHbbBls1p1y2VstczhAWDh4HdifEVtz4T66VCOzWGxL3nuFMmGwsslrQi9fiLTO8AXT+MkaQIAANe3cc4MmItFHGsGD0kQfYjlXnluzh8CtnCMggOHdmzEISDJnLBCoEHLKM3pXnSi8Nx98GrSsq1RW65X7nJ43hbg4eQ+YsbepI1Z7bfaHdvXPdHsaguKsDEDx6Xl5/8ArIBsf/cUDf8AEB1An2Br7taAWLqXLzgozLLWioVzvsDcJ8OygcySfIe0XCPs14aM2aWCloZcp8QYxuDIkRt6VLBLw+TLOG+xh4ZhSpGQfeP8EalEOhfTYtqq+WY9KlnCeAOpXO1tJIAzEgkkiABE9OVRIcfu25IItKNSiJBYbSW+I6CdTsRUx4Ni/Al4QWbS31LbG56CQPU+Rqyep2Vyijd7c9nnbEFu8t5rmoBLSYVQ0EKfPTzqInh5Ctburntg5otsrsr6AFMpJE7MNJHmFqXdpsYts2vtAcWbliyrGCSlxTcVXWfxrzHNZrzvi9u7buuuKQXl/Bc2JWYXu7oExOmVpykERVeFNxq/v5E9K1Nm9wnEN3r3LoIAi2AVKgBgc2QEaBbKXAPUVMex9tCwxl9mXViEAzM8gs/qmWTG8D5wjBi2QiK5dFBco5KtmaPjjTKAqAsJgA6aipHh+OlE7tVllNpmaJJ7zM90KDoB3bZRG2U1zLDVwiShvZudo7DW7zI1tkRZCkXRaRlUwArrbKaD8JZSOlad3FW8PZs3HzKyBmE4gs470+KTE6gL9N9RV3H+0Zs3XD21uJdtW+8tsxNu4zIAWPMagwQZ6GtC32fXF3luWWYW2gm3cU5rbKIktEXF6HTzAO/IxqK1cGnHjc5VH+ibdhcKnEMQuKu2Mj2SJdZIuJqbavO7KY9gBXrYiuN2W4OuFwyW1Ecz1JPXzrrpW3Dj0IqzSTdLhF8VWqTVavKRSlKAUpSgFKUoBSlKAUpSgFKUoCkUqtKAscVG+0/BVYZwAQfi0BI8x8vnUmirbqSpHUVVkxqaaZdhyvFJSR5njOGBbeZd1w5srzKjEXGd/U5VX1rzriWOd7EYq3Ny3MRJlgecjSVyg9cpG8R69xrBkg5NCCNP8ggR86hmPwuvjWfUf1rzY6oHrLp8eVW9iB8J4e1y6rXSmUKSwcKO6VvEzEE6BRzPWOYBm+F4pbUqkrAyhUAC91Z8Rk6TlVPFP4ielcy7wy3yEag8jqNjB3jlVzcDUd+wYz3XdSZJ1y5tZ3yq/wA67Odu2ip9C48SR3+1XEENrDo5ZhcWVzAPmObxZ1MZhlOusgDrFQXiOBXKqs2a1mgQ2Z0AJVWAMElYCEnRkCzqs1JeM4UXrCW3JJTMyGSCCEt5lnmCpb3UVwMNwhUdXVjmXUGSf1qOFpLYh+ElLyjTs8HWwx7y4vdGM3i8RgksBAmCQI9dqWHLTKkm6+YMgOXIy3EaQTJILTy2rqrwpDGYTlECeQ3gdBrtXUweFGgUfKtGptE10kFy/wDBopwBnWw19py2UUjrkZwJ9gK9C7E8EUwxUBVAIHU8p8q5eGwQhc2sCI9ydfnU57P2YtT1P0GlTxY+62czZFDHpjsdcGrgaxg1cK2nlGUVWrFq8UOFaUpQClKUApSlAKUpQClKUApSlAKUpQCqMNKrSgI5xqxlfbQ1G76TIeDr9ORqacbsykjlpUTxVqfWsmSNM9bp53BHBxfCAfhMVpHAsBG+lz3LLA/QfWupfsxMc9a0mL6empG8/wBqq0p+DTqfs1MXYeVgQVMjy8KAf9Naw4exJ0A/pW5dDFlPrP70BMmRpyj60jFIi5sts8OH4jW/bQLEDc71rWkJEMTMz/YV0LNqrUiqUvZtYZJI/nzqc4JcqKOgFQ/h6SyjqRUutvV2NGPO+EbSmsqisFsTW1bWrTIy5RV1KUOFJqtKUApSlAKUpQClKUApSlAKUpQClKUApSlAYMbbzW2Hl+mtQm5dBMTBHKp5FQjtbwhrbG4oOQ6kj8J/tVGVeTd0klehnNxaDU1zbgih4iw0Oo+tYjj05yKo1JnoODRa48qtCVVsUn5qx/bkHOfSpJoqaZt2UitkuAJPyrmf94flEetVsB7jhVlmP8k9BXb9HNPlkg4Exa5m5DQe9S7DITWhwTgWRQD/ADrUitWAK0xVI83JPVKylq1FZqUqRSKUpQClKUApSlAKUpQClKUApSlAKUpQClKUApSlAKtdAQQRIO4Oxq6lARPinYW2xJtEoTrEyB6DpUV4h2MxSTCZx1XX6V6tVKqliizVDqskfN/qeF3cI6/EjD1Uj+lZcLwi/c+Czcb0Q/rFe3FZ3FXVBYPmXPrm1+U8y4Z/2f4h4N0i0vmZb5Daptwfs1Zw6wok82O5rr0q2MFEy5M858lAKrSlTKRSlKAUpSgFKUoBSlKAUpSgFKUoBSlKAUpSgFKUoBSlKAUpSgFKUoBSlKAUpSgFKUoBSlKAUpSgFKUoBSlKAUpSg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5" name="Рисунок 4" descr="какту.jpg"/>
          <p:cNvPicPr>
            <a:picLocks noChangeAspect="1"/>
          </p:cNvPicPr>
          <p:nvPr/>
        </p:nvPicPr>
        <p:blipFill>
          <a:blip r:embed="rId2"/>
          <a:stretch>
            <a:fillRect/>
          </a:stretch>
        </p:blipFill>
        <p:spPr>
          <a:xfrm>
            <a:off x="5929322" y="1785926"/>
            <a:ext cx="2786082" cy="2786082"/>
          </a:xfrm>
          <a:prstGeom prst="rect">
            <a:avLst/>
          </a:prstGeom>
        </p:spPr>
      </p:pic>
      <p:pic>
        <p:nvPicPr>
          <p:cNvPr id="31748" name="Picture 4" descr="https://encrypted-tbn0.gstatic.com/images?q=tbn:ANd9GcQiNpNil5HK6xRDgFpmHfrJRRhxRRaloCAzuvuZFM1jfUN7XQb_rg"/>
          <p:cNvPicPr>
            <a:picLocks noChangeAspect="1" noChangeArrowheads="1"/>
          </p:cNvPicPr>
          <p:nvPr/>
        </p:nvPicPr>
        <p:blipFill>
          <a:blip r:embed="rId3"/>
          <a:srcRect/>
          <a:stretch>
            <a:fillRect/>
          </a:stretch>
        </p:blipFill>
        <p:spPr bwMode="auto">
          <a:xfrm>
            <a:off x="285720" y="3286124"/>
            <a:ext cx="2571768" cy="2492811"/>
          </a:xfrm>
          <a:prstGeom prst="rect">
            <a:avLst/>
          </a:prstGeom>
          <a:noFill/>
        </p:spPr>
      </p:pic>
      <p:pic>
        <p:nvPicPr>
          <p:cNvPr id="31750" name="Picture 6" descr="https://encrypted-tbn0.gstatic.com/images?q=tbn:ANd9GcTL0IXgwKIn3Oc7-bRtSQaSQtr7a5sAn6T08scmhn8YOOjzSS2dbw"/>
          <p:cNvPicPr>
            <a:picLocks noChangeAspect="1" noChangeArrowheads="1"/>
          </p:cNvPicPr>
          <p:nvPr/>
        </p:nvPicPr>
        <p:blipFill>
          <a:blip r:embed="rId4"/>
          <a:srcRect/>
          <a:stretch>
            <a:fillRect/>
          </a:stretch>
        </p:blipFill>
        <p:spPr bwMode="auto">
          <a:xfrm>
            <a:off x="3214678" y="2928934"/>
            <a:ext cx="2872456" cy="2124077"/>
          </a:xfrm>
          <a:prstGeom prst="rect">
            <a:avLst/>
          </a:prstGeom>
          <a:ln>
            <a:noFill/>
          </a:ln>
          <a:effectLst>
            <a:softEdge rad="112500"/>
          </a:effectLst>
        </p:spPr>
      </p:pic>
      <p:pic>
        <p:nvPicPr>
          <p:cNvPr id="31752" name="Picture 8" descr="https://encrypted-tbn1.gstatic.com/images?q=tbn:ANd9GcQJS-WEI2sA8kYXZgd82oFSm6yyaGoAp93AnC-LGLKCgDbXomiN"/>
          <p:cNvPicPr>
            <a:picLocks noChangeAspect="1" noChangeArrowheads="1"/>
          </p:cNvPicPr>
          <p:nvPr/>
        </p:nvPicPr>
        <p:blipFill>
          <a:blip r:embed="rId5"/>
          <a:srcRect/>
          <a:stretch>
            <a:fillRect/>
          </a:stretch>
        </p:blipFill>
        <p:spPr bwMode="auto">
          <a:xfrm>
            <a:off x="571472" y="285728"/>
            <a:ext cx="2500330" cy="2745691"/>
          </a:xfrm>
          <a:prstGeom prst="rect">
            <a:avLst/>
          </a:prstGeom>
          <a:noFill/>
        </p:spPr>
      </p:pic>
    </p:spTree>
  </p:cSld>
  <p:clrMapOvr>
    <a:masterClrMapping/>
  </p:clrMapOvr>
  <p:transition advTm="3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596" y="428604"/>
            <a:ext cx="8229600" cy="4525963"/>
          </a:xfrm>
        </p:spPr>
        <p:txBody>
          <a:bodyPr>
            <a:normAutofit fontScale="62500" lnSpcReduction="20000"/>
          </a:bodyPr>
          <a:lstStyle/>
          <a:p>
            <a:r>
              <a:rPr lang="en-US" dirty="0" smtClean="0"/>
              <a:t>A </a:t>
            </a:r>
            <a:r>
              <a:rPr lang="en-US" b="1" dirty="0" smtClean="0"/>
              <a:t>cactus</a:t>
            </a:r>
            <a:r>
              <a:rPr lang="en-US" dirty="0" smtClean="0"/>
              <a:t> </a:t>
            </a:r>
            <a:r>
              <a:rPr lang="en-US" dirty="0" smtClean="0"/>
              <a:t>is </a:t>
            </a:r>
            <a:r>
              <a:rPr lang="en-US" dirty="0" smtClean="0"/>
              <a:t>a member of the plant family </a:t>
            </a:r>
            <a:r>
              <a:rPr lang="en-US" b="1" dirty="0" err="1" smtClean="0"/>
              <a:t>Cactaceae</a:t>
            </a:r>
            <a:r>
              <a:rPr lang="en-US" dirty="0" smtClean="0"/>
              <a:t>, within the order </a:t>
            </a:r>
            <a:r>
              <a:rPr lang="en-US" dirty="0" err="1" smtClean="0">
                <a:hlinkClick r:id="rId2" tooltip="Caryophyllales"/>
              </a:rPr>
              <a:t>Caryophyllales</a:t>
            </a:r>
            <a:r>
              <a:rPr lang="en-US" dirty="0" smtClean="0"/>
              <a:t>. The word "cactus" derives, through Latin, from the Ancient Greek </a:t>
            </a:r>
            <a:r>
              <a:rPr lang="en-US" dirty="0" err="1" smtClean="0"/>
              <a:t>κάκτος</a:t>
            </a:r>
            <a:r>
              <a:rPr lang="en-US" dirty="0" smtClean="0"/>
              <a:t> (</a:t>
            </a:r>
            <a:r>
              <a:rPr lang="en-US" i="1" dirty="0" err="1" smtClean="0"/>
              <a:t>kaktos</a:t>
            </a:r>
            <a:r>
              <a:rPr lang="en-US" dirty="0" smtClean="0"/>
              <a:t>), a name originally used for a spiny plant whose identity is not certain. Cacti are native to the Americas, ranging from Patagonia in the south to parts of western Canada in the north—except for </a:t>
            </a:r>
            <a:r>
              <a:rPr lang="en-US" i="1" dirty="0" err="1" smtClean="0">
                <a:hlinkClick r:id="rId3" tooltip="Rhipsalis baccifera"/>
              </a:rPr>
              <a:t>Rhipsalis</a:t>
            </a:r>
            <a:r>
              <a:rPr lang="en-US" i="1" dirty="0" smtClean="0">
                <a:hlinkClick r:id="rId3" tooltip="Rhipsalis baccifera"/>
              </a:rPr>
              <a:t> </a:t>
            </a:r>
            <a:r>
              <a:rPr lang="en-US" i="1" dirty="0" err="1" smtClean="0">
                <a:hlinkClick r:id="rId3" tooltip="Rhipsalis baccifera"/>
              </a:rPr>
              <a:t>baccifera</a:t>
            </a:r>
            <a:r>
              <a:rPr lang="en-US" dirty="0" smtClean="0"/>
              <a:t>, which also grows in Africa and Sri Lanka.</a:t>
            </a:r>
          </a:p>
          <a:p>
            <a:r>
              <a:rPr lang="en-US" dirty="0" smtClean="0"/>
              <a:t>Most cacti live in habitats subject to at least some drought. Many live in extremely dry environments, even being found in the Atacama Desert, one of the driest places on earth. Cacti show many adaptations to conserve water. Most species of cacti have lost true leaves, retaining only spines, which are highly modified leaves. As well as defending against herbivores, spines help prevent water loss by reducing air flow close to the cactus and providing some shade. Cactus spines are produced from specialized structures called areoles, a kind of highly reduced branch. Areoles are an identifying feature of cacti. As well as spines, areoles give rise to flowers, which are usually tubular and </a:t>
            </a:r>
            <a:r>
              <a:rPr lang="en-US" dirty="0" err="1" smtClean="0"/>
              <a:t>multipetaled</a:t>
            </a:r>
            <a:r>
              <a:rPr lang="en-US" dirty="0" smtClean="0"/>
              <a:t>.</a:t>
            </a:r>
          </a:p>
          <a:p>
            <a:endParaRPr lang="ru-RU" dirty="0"/>
          </a:p>
        </p:txBody>
      </p:sp>
      <p:sp>
        <p:nvSpPr>
          <p:cNvPr id="30722" name="AutoShape 2" descr="data:image/jpeg;base64,/9j/4AAQSkZJRgABAQAAAQABAAD/2wCEAAkGBhISEBQUExQUFRUVFhYVFRcXFRUWFRIVFBIXFBYWFRUXGycfGBojGhgUHy8gIycpLTgsFR8xNjAqNSY3LSoBCQoKDgwOGg8PGiwkHyQsLCwsLCwsLCwsLC40LCwsLCksLCwpLCwsLCwsKSwsLCwsLCwsLCwsLCwsLCwsLCwsLP/AABEIAMIBAwMBIgACEQEDEQH/xAAbAAABBQEBAAAAAAAAAAAAAAAAAgMEBQYBB//EAD8QAAIBAwMCBAMFBgQFBQEAAAECEQADEgQhMSJBBRMyUWFxgQYjQpGhFFJisdHwM8Hh8RUkcoKSB0NTY6IW/8QAGQEBAAMBAQAAAAAAAAAAAAAAAAECAwQF/8QAJhEAAgICAgIDAAIDAQAAAAAAAAECEQMhMUEEEhMiUWFxMqHxFP/aAAwDAQACEQMRAD8A9xooooAooooAooooAooooAooooAooooAooooAork03dvRHxMVDaW2ByaMqgXtdwRzx+e0/nTd7xIKJnp9/aJ5/KawfkwRdQbLIkUECqVvE8Vnn6SduNhz8qcPia92ET7gcxH8x+lUXlwZLxtFnjS1qDa1vPvtA+Jnf8Av2qTZvT+X9ZraOWMuCji0P0UkNXQa1IO0UUUAUUUUAUUUUAUUUUAUUUUAUUUUAUUUUAUUUUAUUUUAUUUUAUUUUAVxmgTXai6zUYif7NRJ0rA3q9eBEEfmD2P9KoPEPHlGVvMBsRESwHABYdt2Tad55qH4346MhbRS1xvwiCyq7FRcxnqAkEqJJA2Hvn9NqWBOnsutt8VP3bG5iX5xFwekOSJkjmeporzJylM6EkjTae5edALgAJ2O53h942EjYxPIialWQAABJj3MkzvJ96ZsXFDYAyVEkmSdwB/fwp7bkR9OOa8jPKd6OyCQe47H5d6NTp1dcWkL35kiN4I3A449jXcDvtOxPIH8+1NXtbgBliFJMPJ6Tvsdvfvx/nTB7idFYmqvm4/lQMeEkNbJyEushWEjaJPAIG5q00PjIYQD1IJZTsVhiCSJO0qyzJHSd6yPjVy2NUrNedeHXydg4Yi0WxB6iHdSTBIheAJafq4t3BdCi4XaJ5Zhg04QCSwCgQP4yTzXquOvqcn9m+098xJ94n48fzFSFesv4b4rl0ZEsrENIxBYLbY4iIIGW+JO8iSQa0Fi4YE/wC/xn/au7x83v8AVmU41smA12mkNOCuszO0UUUAUUUUAUUUUAUUUUAUUUUAUUUUAUUUmaAVRNJBomhAqiuA1wOP7+FCRVFcmiaAReeBzHxNUniesAQksQAeDJnccADcbgg/X5Wuu1GAnk7wOSfkO9YX7UeJqEYGDJhwTBOUTuZEgZHiK5PIlxFGkF2Uep1Ae6SjqG/9xchkZQEtbJhmWNihA7MN1i4eFWLi3BDsGAUEw4tFo63tBhy0sCAWAAnpjFq/V27O1zPyXubk37bQccVlzcM2yYWWkrIyzOQNR/D/AAd9OS4ES5dSCtxcmVASr7eYoK7GVO247tmqUaJ3Zf2L96xdbFlh4BbEsEY5Htu25MqY+B3qe/2iK3MbSG8IAgmHhvxKoWGAlTtPJEzAOVbR2/NN43DmVZGHTnDkkK5UAMykgggcAglpBFfpfEksOP2X75tzcPnrIAG7LZDbiHbeARAnLmspYVLnmi6m0bjSePn717tsoSxFuHukwCRuGUY9QI2HH61Oj1q3jcs6i5cZma5bHCZ+WAbjET1Lid2VVABI22rP3/EY1XmlmUviMUJY3/uw5RkGnJZFVvVntIjGZFjf8em01y0yWXIKveFvJlRH6UDAnqByOKzvviWOxYUuFz/oj3sfvsLT+afMIt5DHywQ/qCJaRgAF6WVYAyzQ5EmTZP4u5VLSgeZjbkAEwpILKTJC5RABO56pIClqTwDW4qm/nlwWVijh2G8PBBZgSsi4wljwGq00/ijm6wXyraJk10KMs8g0Zahji3GTEgwImD01aS/gL+yy84Wb4JtvuAAwdeCzlot4lhw0loJZhGRZjWt8M1HEkye27E+/b6bfu1glZLqsytcUP0KwIVrgOJLW72+JgYyQrHABZZAa0v2c1AKqiHJV6CGbc+WcSMTPWCCNu4IMERWS1NSLcqjY22nenhUewZEzI+v8+9SBXrI5jtFFFSAooooAooooAooooAooooAoorhNAJY0gmhmqNqdWB3+HPfn/L9apKairZKVkg3gBPMx+tNXdaBEQf94/mRVS+vIGHxMfH4frP0qJe10mR33+sbTHy/nXm5PO19TeOG+S9/bxjHff8AQxvTNvWgIO57/Ekn/WqiwxKgmZ4/PkH4TXcW34PEbxJP9j/SuWXnys1Xjltb1xJmeP6f609/xAAL23A+J6T2+n6Vn7jMqsQG7kry0RuBE79x8/emk1BK5EgRzuRwTB34jYc7R+V4eZOiHhVl54jqyilrKhnyVZZiPmSYJIEjb+VYTxzxT0gpdORC/d/4w8yZcKxBty0HYq4JnKa0/wC0yBJMd+RA2y2HAgTv/pVB4lpySzKomIJPSIl+nKRAiARHAIHNavyFkplVjqzLfs7XXNq21tw2RVsbNxkdrjBWKsMwMYk4lTBOQ5LfiFmEFu0it1urELbDOVRMne0HR+ou0AEEC2vcksi34Kof7wKZyyYujKLdw43IxadwcJkCbhB9Rmv11pvMGNlmQni0LpZCDyly0jT0lfUCDE7c10KtGI8vhV21k/3sNKqt1XY2ycvQXVZkEDYd4ybc09b1Npd7yI2PV1W7hdcN8kAvth2jECOdq7c8D8lNkl7gyuO6KGVI6LXSomSMm3nZe0xBbSPbGRe6bcyP+TDFRMjrFxSG7TtuJqy2yGqLKx4it1B5T27bP0jzbcqwUlgocNAgKTDbSwIPamm01wOV1PUT0g3EVWuiYAVUcsy98nHHedqZsFTkwQLiFfG4SDDlUV3KhjbnJDuSYYEkDem/2x12bKwAxY5XhdOTDlA1tzJnYqyiOD71S5Ra+yzv27r5sp0qWGk3XY3TsEEG9svTjjs7QQBiTAk02oW6rIisbP3eDEKFugNJe0txHRgG8sAMvcGUMxzT+J5rcNnzA8s+ONtjdtZMWUo6x2PSTuCYOQ6qpylu47ZP5jyCLjFruLKRgHLMyoAT1NLAAcxNTuq7Ib3ZfPetOzMPvzZaCshW0zKoZp5kAGIGaDAAlSa1fgLjlphiIYx0A7qu/p5xxjhY3EGssuqe4iHOHABmGyQyNgd5t9geV2O67HS/Za7lAIBO6tbB2MkmdvTJjbfcmQOay9baNLqzeaL0x3Gx7fkOw4qWKg6DZQPhA+EbRHaKmqa9GPBziqKKKsAooooAooooAooooAooooApFxqXTF8mPf4e9QwRtZdhQRHPy7EfTeqfxHWgruO0z9JaO/pG21SNddULIDEQTsCRE7EAdxtt/uMs2tDucDILApJLBwpXzhbIMyPvAQ0EFGie3kZ8jySaidONJbZMa+WLLA6Y6mJjqXsBO5OP5/DeTpbK/uiTAmJJAlwJPPJ/P4xVTdceYokjEAMYJ4yQl4IEgAgbCDB34Nvp9WAZmYHPYmJ7doZfzrzskWlSOqOyS09v770LJ/T+dRX1yr6p5gc8zGPzml29YpGxG/A2kj4D6HiuRYp8m1oevXAo5jbk8b+/0qnYkKVDjNl2gqEyIJniSSZPp4H5qu+JoC4djATzCeLZtkkA5dj3O/EmqzxjUkr5eDDJrSq9uUMEXYGSGVAVBPIBfgjau/Dja0c85Fjf1GCtJKkM6jMCQuSorKQCIPQ0E7z37OWtOtxAXUMMtg0FZV2iZEb5Hj4DuKpNdrPu87pD4KhLADE9Qcsg3IIa2pQSepVkidouu17XMVUlZdVAUdYGZtsQOFVUDguDuLXEbN1fHZk5UWHiejtMjBlR0mG6C04yOrJwpg4DpQgZDsJrGeP3EuXJKyJDYuUwgAD04qcYxETxHFbu6Q1uGOAIJMAyMvTlKkAgMjQR3E8AHI/aDwxD02yzXAQSFW0DPUoBteYrHYMAET8DHqgitcM29MpOOtELwmynmsQ6tfurdLPAyuE2n2XIkKoke04DgACq2xpVt3iywFWTAkBDIIyVWkj4EEHaZAgyPClCXYiHhxspUKfLbItMAGJH1qTrLCEqb9q4DwL1oEXGxUdQI6b6wIk9UD1jiuq6kZco74L4iGv8sVY4XHdlLN5pwGMH3JeW3hD0zULxPT6hRcGTlFygqnUOqCALcHIGJXjeYIhjo/Dfs0WFspi9q6A1u8jOWDMHCF1ugEpDKxCw435XZtJpvCB5QLqvmdLXdgcsGbEzzE5OO8nsZrCeWMHbLKDloyPh+iureYWllLTtbBd8nuOtxuke0AMxmD1IREU4/wBnxK3LNnIXc2lSu1xQzBYJjJiuwUASN4G1bkeGqC2IXZiwEbAM/mER7l8ST/DPNSdLbRQCFA6pA/iJmT/ESAxPPx7nml5cU7iarE6pnnmjtMyHIFSLgAC5TkSwWCPWCEaQZUiAJDVL8M8TGl1WTbCesbGVbZ0YEydhIlfwKZMRWx0vh1tG6R0oFn96UCqs/RV/8d+1RdT9m0uE5BRsrNAAOWaFgsbwYufHq9xNWj5UG+R8bXJuUEGR3j9OD+X8hUhWqq0WqGCj2VRPyAE+5mpti9lxP1+U16kMkZcM5nFolzXZpsGuitSosV2uCu1ICiiigCiiigCiiigOGoGrvRPLe4E/zG0/Op7VUeJ3oWRPt33kwQByfrtxvWWV1EtFbMx4tqCwKqzWywOLDdre2zQCPcDaDuAO04jXeM3hcsqsqyO9u4HgK91FW4vmhAAhZBnmo7lhkASdZ47aS6OsYqZAaVLNMhsfu2aeNhA4HETQ3/EfKtqBbbUI2IGouKl4m2BO/kAC4q5HqJcdZO5kHzsS1dWbTH73iR1DMLW2Bt5YsQ1txctkhgrCEe0FZWmIVwZAAay0esUkKzjplSZxll6SAYCyC4mAAGAHK1VaTxS84NtkYNOK+SSEA6SpWzdi3GJB6WI22Bps+E3rKN5twsdoYW7qkqskg2AAJ4GKmCAB07sU4Jr14/C0ZPlF4usY54SrLscxABHdRsX9Q3kiFAnIGoNv7Uq74qBiTMxIjEsjqAd1cKSrLtIjYgis8viupJZSkW1t/dyvU0EBhdgKBcIzaFCgbxI3LOj8WZXTOyJiJTKSTOcK2UgD1PILMvLBZErAtuiPlZpdH4yTp180YxcAXqRkugsMiCN2AOXKqxcQwBmqzT+J3WsvYv5W4Q+Y1vpNvJyqohYEK7KAVErs87BdoOp+0jreCyLaElAgti4txQAZhCrW23AGM87girVvEkuJ9ywS5LHJoZGAIFxhBBR8QoyaVEKCygwbKCXX8kOdrkh3LV8nO4rhIXK2rEsuJKrbTLgv931NACh2eIAZVpmdg1u35z3CTkr2wlocKq5sDcUYW4QTIt5HIHrb0d+41tl1Nq4MLighyWecQ1sqSMLjFkuE4hdihUoDJfXRvbZvNcHPBgSCCCqjZLZMjzPvB1FYJRdysG7ZQuNJaIY+ZbUOwU3FLMzFjlJfqK8zMr2Yz3FN9odBYuJIJGTHp8wEXXIUGGYHMBYEkyQIVSTvIbV3kg+Za/Zy2KKAW5JIDF9zcyAncTBxjkN6jTC9IBYNtPly2a77bn+InIHLiTtDYx+srNeUZ3R622l1PNtMCPTctuWJCxiuF3YyRjAa3jPAk1svs54XdRQWutd6wTdVcWeBbC+chEPlB6nDQOLgis94b9nrUMHt39nbpeyuPpUj03iSCDA3nZuK1+m1gRF9JiUcqG2BEg9TBuB/EZj3q+aeqRWMf0stP0nEwclIOKkoYU9RHKcCCTxAB3ikNe/CQyiDyCIlsoDAwDirccGI4g197xC2GUs1xTmqb9SDuGY/ukOEzEgzbJgmpYuGAN2cQZO267qGPfdQJ3j2MGvOcGns6E74JqWeqTucQCRtuYJEcATvO8bjvu8NGvB3G23ExvvHxJP5Um2zAQzAttxsOB2+cnvzTx9t/j9a8/JN+x0paEC0MpB55H9/T8qTcJUjvMQflvEfRj/tTr7D5/ptQvp+n5dqop7Ja1o4NdA7iCfrB2nvz/Spug1oG43EbfUiP0j8zVPqW2Y8krGMwZgmMp7yR9eaZ0+oZbmRZjiD0gQhl1IIExkBiMge/advSwZJJ2jmyQVbNrZuAiO9PVU6fVKAADPeeZIMST86sNPfkD37/U17eHyI5NdnDKNEgV2aRNdrpRQXRXBXakBRRRQBRRRQCX4qg8YyeQsEDmfyMH25/X2kXt3isx9orgVCTMAwBsQWPSBuOB/cdscquJeHJjPENM929tcdcSMiGBzA/D5boVcbnYwBAMjY1W2tF5t43bV6/ZtsSWcC2LTEz0PaZiWubkwbR2IJAIJpepum4wORCqQzRgwYDhAWBABO/EgSeah+ffu3N3thAGklC/lWgFLIXyXFJAmGYsceTzww0ayH/G9bfNwoLeq8rgOnmqpOwLG0hVGBiZ+ZEzUPROyLgym6GX8Su5diCR/iBntorwI7CT+KAjWeF2y/S162SdjaLAkHgFwDbB32ChuOd6d8RHlAKL11ShILgNqGYg9W7lpUHp9skYgAEVdVWij5HtBfcq7tZVCoUbXGuN17KmbAL2ZoQsAA3BNQ72s0zgk3cDybaL0mVCw6L0XmgASQxED2p634kbrJaydgpaXKrbV7pTqURdORRBBUKQCH3E7R7dy3aGaWCvtcN20uxAIbK5iQZnYHYqeCNrq72R0O3NMMVJtElh5ayGIEbFbiruTA3BYSFgzFKtXCXFstbyJCm0sIoLDBA5UtDGQAGJbcbRTuj1dptLcRSuIkkK3OfS6i47gTLaYghwAQOreqtEt21X7u5aAMv6bUlSVVCCHe4fUQFb8fqAIqFtUOyRd8YuWVW2ln7wDMLII06qpUMLk4i3GQAQW03eeWU21+8Gs5eWHZSFYLbnJGYYsIiEJOTHcAsTuCAGde95nW4i2WtOZZIYXVvAMrlJfEkstwggSQIhsTDHhWvuFiCZXcFIwzBEMqqABIAWCO5aDxFXtJlu6A+Joy5Mg8t4DQHaT5kyyAlT1KCH2ZSNieA+umN11PmOsHlbXm5gAnjhAY7jmV2JqJrdSyHp6hHrc5sT+Jd4BHtsZA95CzNBZLAm45S2VmGBBWI3W0vUV+SxHcbRWWkXjs0WluYLE3FIPSAoTLYz90L5mJJMxIifSTUTEPezTzLcNleVrARbo2UGULHMEIwYgybS8KKbfSqVTB7ssem4mFtZ5BZitwmOn1KDJ4AMUjUXNQHXJbioSSHHoIOXResbRKleoLIZdwQDlSMeWG+ibp7t+WXymtOJNonJrT5SfUrEKOqMfwjcSCcBPElF0lyCgIBKz5ieaxULdCCQgII8w/H04nKBZ8Uskm2rJaukkZMkr94zuuIu9LMSHMCQYYALyjl/xt7IVtTdFo2/XAVkuBYCt0KCuXMAdJPwIqsoN7/wCkxdF7oPEXZupGAIWBi2aZAGH579xIBUyfaZa16mDuuYLDMFSeJlTuDxsf3vnWM0HiZut5oXbcAJfV7cq02ymOSOGI4lXXcMGENVja85mUsjfxOyhdsGKtbG7ZDIp1YbO3PA5cnirvR0LKak6hdp77j47Ham72qAUGQJMAyI3EDfjnt8qymo1ps3ybhZWbZVJuYuFUkeUqq2bQOFiQSYNT/wBrZ2ghlEzPXisASzBgvxAAymDt01h/4/XZf5kPeLeJi2EYdVwjpUkqFSVN26+RAVFBXqPBYDuVMPUeLYYPuBmcmgrKgmFAIac3KkCQYQttiRRe1Fs3AhRrhBgIQmPTsJB22BJ2PvvJIJe17BeXtkyqnL0u0SwK3Lgcy4CWyp6re20T248SjWjCc/ay40GtIu4sYLkQsk4AdLAAcb9/4SeN61ekvEdljmIj+xz27VgdTqVW0LvmXApAAwe6BDXAMrdpSEYlsJO2OclsTjWl8L17OAWggdwwb3AMn1cbgAbz9dIXCSkjKX20acGnBUXTagMP9DUpTXrRdnMKoooqwCiiigCiiigGr3FYf/1AkWrYBiSY9hiIH6sPyrc3RWM/9QNLlpw0ehxP/SVYfzis8iuLNMf+R52LjHYCVH/R1n5HYSZPaAPekXMiQoMLOd0qtseZBBE5DcCIAx3JBlfw095oYWeoL6mMjeYdj6TwoAA91Pzqdc1bFcVDTsxABiSBCRsSFUrIkbsQZiK5PQs2J1WlZytzrsP0H7ss1zhYVAsTE+rYCJ4kCfczS2EHqRACbpa4CyqrmWC9agSJAALBiBXLt+A2JPTsSpA91YjqAmd5PAJIg7hGhdVQL6MrhO8DZEuOXn8Rk3G/7DxG0O6HZFtayQzuFuXGnT22VbiLFxSbhDO7Qi28pYKI8wfEUvxW3aMJizJsxYNgqM6LcPmAiFBVlaS25BiINLvhpCsoxghmO5APqEqJyIWWLbQFAyJxqbrLjHBgJDABgSVELbSRl+EjIQeJEHZiQ4aI5RC8I01nIhfMKm1ctopPSw6r8gEA5M6czHABgCGNPcCEBQRbUZKoth0xmQbeJUiTIjDKQZiKd0TKt7M2jNvJ8yGBzKhIGZLFjsN4ICkfPl5QwwKyrQw4PqCkESCF2MGVM47kQCJX+RHQrTXjgFOBRlYOuBJCuSUKi8oGQaGhlMyfjPH1X3rAtabEAej76NuphA6cojEkbDf2i3iCpDK5UlgyYFZQKgIUmPiwO267cVF1F0JCh06YA9YOII3Ub9sYk+1SkTZO1OqLZelWBJecIYni5tPIO8xMz32l+E6pDObZsPx21gAREtPq3/EvH7x2Wss15mKld3BCwm4eTAhQDM7giew+mk8LvW0IUKDeA3KEMLf7oCyAx7TJifUeaiapFo7ZY6nXXdOjCyoZnOT4K5D7wA0HMtjmZkY7cdlM6qguvZa1dYBcfuRcPQAnVkAygNstwITKACJzcF26HHlqH3PmXy4RbXssbh3DIOsqzb9AO7VEZgGFldOXVmkNF9hkzsHDspOJKMHyeRkpygnIUjwHyTNJYsvZLXVD2kLKcyxfLPNLLW3RYMMnrUkAgEsAuVWn2oYNkr2rCJcFtrRXC2ttlBtBQPSwCXiNjJgGBUnXggBEFvoVhbIwt4LiSLdo4yq5BCSZJMmIAFItam85Cu1+0knIEFWYbkC1dUw5mIMk85Lyx0pN2Vsk6zxtceop5MjIG4UuBGXHK5cUP5jzOOJSCAAYIJZ8PtWzcZbWouXREhGc3cclxBtnNmwIbhhByB5FVjX7t26ei6keg25CKAD927AEspMZMAzSS3cgzfBW1Av2GuqEVbyMVW3hbZgYBWRkW7SxbYyD2qrVRYT2S9FrVBx/arbDpthLZUOxXpAuTdRSROIlYACiDFOai+huqbVy2oD9IvscbmLTIVXwDlQTItloAmIqpfRo7MtzTXrm8eb9ysLwFLSrMg+PUOBI2p3UM1tEZbTucmAVbhtuxCBmOBSbsjeIJOJOPTNR67JvRYs4RXa9eCrGDAPawQk5QmQCFtl9cCNipmmj4yby/cMkGbJxRb4BYwHc3FHmLhLdLAbODnG8LwfxqOlLNu3bbpui1cdLgBMlla2UVWXchog8ZAE0vTeJXRcbJrbviTuECbH0q1wea8//ACMI2EKe9lGiLstl1LtBs27N1UYW2LIqyrvg2N9GRQwycG3vyDE9NaP7NapSnSYwJVgrNdRH5ZRcYDIhtpAWIIFYfR+Hln8/LUm7DLjfEvbDEqesgg2iZAIQqAZKgROt+z2pKwpl+YckFh8GgdPwUbdxI2rLJHovB2b7SPkMu5/uP79/jU5KrdG20zIO4I2Hx6e28/rxVjar0MfCMHyO0UUVoQFFFFAFFFFAcYVTeN6PzLTp+8pA9suV/UCrqomsTaoYR4J4z4dJaIkgjcA9wSpB+IHNU2n1FxbqB5hZdpgBsQWkDvwOPevSPtt4EcjetiRzcA5B7uPcHv7c8TGKdQw3E1yv66OqlNX2R9PfCC0DjLA3GO2/mCCPkba2+078DmpFm7lcPc+XdNvIxubDgb8jsCeZ96iX/ClLZK0HYb+yqEX/APIA39qRb0d1A0AE4MAwMszFcQfhyT3+dVtMo8ckT3vC4PUycQywHcESBJEg77H49+zlnxMOl1ZIYMrpAkqRauPHcTjZYbk7tvzVIdNdCpAYEAzsTO5EGBJ2HA96esXnV1IVgM7bsSpkhW6gRwAVLDb3qaRFMm3tQGUg7qQJ9QLmQQMwZjpAxJmAZ9qi3bq+WGaJWbZO8YsS6Ss9QJZ9ifembWlvbrixWYmQI3gkGdp/zPE0tPDHh5KjLH5gqSRtPsW2+NToKDfQ2HUYhcAoBkAYwpaG6YgTk3f+dM2hccAAtIBUkEgeoEE9vccTtU8aO2vJLHvwAY+XyH5V1720DYewqrn+Gix/pHCC1vszmRIAETsQIFW3gV9ktlrmTLJCoVV947BwQgG5MwPfbmhvAs0fn8KtNNl5UIcI9TYlsEDSxCjdj7KIkkCZINR6urZLa4Rdpq2cZKAygEKApALOB0qgJDz3MbLzwJhMQiFSmGQKNdueWDiy+kC7sU2EggyVAiBJ42uYjJlZVUhUUk8gZbnvHd+CXiN9qq4mmt7lRijYYYErMk4uJAKz8pmJ3NEqMZMmanSagdIyufdkGMUByAMqIwURET08cgyV+D+CW7dwMpbpM3Coe1axtjNiqoR5jYAjnCfwmYqJ4oVfHJ3Ziue6zcLOzsjqsr1+qQDweOCLLwK81pL9zB2At4objXWa4WuEQRcVVWJXYL7yxipbaiV7K99Q73Cty1bZHW2QsWme35lpHIAMnAMzcgxHtUvwTwsJeARVGQcF/LW2SWRkUeXAgDJTMdRXcDYCHrrl1rr9DgA4o6O6MyKAATP3byBM7HfnvVp4IHtFcmdzIa4WliP/AK1AY4kKCTBPUY/DJh6iFyUa20uqWa5aAALPbc2tULY2krizOE6hG8iYPYtYXbCCwvWyWycgURuMFAmFm2IK7wPUokTBj/8A8+qXsc5VSxDgYsijkM4YAwv42UghwZAaKuNbo+gLJFzq1Noq5thfKLJcQPgwUYedKnkW17cWbWgkM6fxCzGWTsoIR2BJuAFWH+JmLmQBmedo+RYS8GbzL2pTBisPePlu0mPJaB5qkCQYGxHqhgF+GsXOJ6GuFktujecq3CoCkEjyxLEKVAC7tsDuGtPeV/JuOttnnFrihlyWz1q2zD8EJiRs1ogjkCv6T0TzeYXsZUgFXQxdtZzwZD4t7ETMhgQMd5up8UZGXBMlYkQqgqDz1Dcjv8OOxE1q3GhlZbbGzBUqGCkHcqFLFl6cHEbRnHO7P7XjdC9LJcAgFl4ChlaHfKQCswDsZG8EZuNs0g6PX/BdQWRW3IYA78gngE944nnYTPa9tVnPsgv/AClob8Nz7eY0fpFaW2u1d0FoxlyLooorQqFFFFAFFFFAFRtWdqkGq/X3wASaAofFb4QFiYArynxm+hvMUEKew2APePnzHzrU/abxM3GIB6RWR1Onqko2i0Z0xhbs9/610vUS7tz+dAJ7E1yuFHZGdosUu/E/rQ1z4n86gC43vR5rf2Kz9TT2JFy6fc02W/s0yS3v+lJIPvU0VscZx7/1pln9qGIFFpS3yrSMLM5SUQRY4qdorsbcT+hpCaelGwRuK0lC40YRl9rZC12oZLijHZIwJcxA/F6fUTud5k061sM4Yuo6QWBthgyz1L5hiJKnbf5Gply0txYYfI8b/PsartdnaJ6OmZykmJ3MgggflFZp9dmk8faJ72yRKnqYLtIX/ETzADcWceWk7+kxyJmaEY2ruIZXYABnPW+H3akjKQs3tg0N3MTtWNr2yuYgtBiIO6qqpzETKjYH33HYtsPJujJSCoVVOOKEkQv3cdMqNudu3Y1oyWmK1xIJcweCAQUCqIKMTiGVgIUpkBKkxyBM8JvkeanOVm4zLsVEEXAgAUQAFMzJJYyWxmqrW3s3RvTcUAEjOeSWErBImTJ5LHbmZnh+pFre4ASwbIDY4YPM5kRJIUBiNyfapktELkfGoAa2jNPQoCswLPiegmFBaBC88INtyamftPRp7igvhnisx5inymGx35dwT2ycHYmsxbZkLAhtgwtxDqC4jO20FkBHVBBE4k7jaV4Y7fs/lzDln8mIUKcF2GIhZJgED1EH3NQ4iyx1BOANv0q5VhwWQhMbisCCD6jseCdjAFOarU5ObitGbW7pDBoHmjJwvtBLLuFiPpVcmvLW2DxauTbYy8ZEZqykDpPrnPggrl6Zqt1GquBYJIY49oIi5qCRxuBK/AjfvU+hJbHXl0lHVozRlby9/MxxhtgwEsvaRcA5iu+AaV2YG4DKAoJBBjItusCN2Pb+VQ9Fo3cEvIUgggz1CQdgT07qp+lbH7J6LO+igdKkMfbFY2+pgfWo7pGsY19mer+CabC1bX91FH1AAP61bCoWh4qdXWjnfIUUUVJAUUUUAUUUUAi4dqyn2o1+KkDvWp1HFeefai7LkUBm7wmol2zUs0lloVKbUaKarbnhzD0mPh2/KtO1qmm04qGrJToyxNwcrPyP+RpP7V8G/wDGtOdGKQfDx7Vm8aNVkZm/2n2Vj9IrqrcbgY/qf6VpBoB7U4uiqFjRLysoLHhZ5Mk1Y2dDVkumFPC3V6M27IK6WKRdtVYstR7yVJBB1GihPMX0ggMP3Z2B+RMD5ke+zKXu3I9jV1oNWqKwcAgggqeGB2INZt2xYhZInaeY+dc+TH2jqxZOmd1Hh1t55UmR8NxB24qHc8GcKwBDBiDtEjEMBA/7j3qYL01JSIrH2lE2cYyKfy7yiMWERDTLR/lztHHY9qjtabIkhu8yp3naDzO223aPatE7xwSKaOpb3H6VZZGUeFFAtt2TGGEcSp6fcCBEd/eZ9zKj4fdcDpMARjsAIkzJ+JJq7OpPuPypB1BPep+RkfFEh/8ACHaS7AEwT7yOT8zyamWdKiRALEcE9tydvqT+dJypac1DbfJZKMeCXYss7BVBZiYAH+uw+Z2r0b7N+EjTpBgu0F2HHwUfASfzJ7wMDopTcHeth4F47MK/0NbQh6mGSfsb/wAPbarCqbw+7xVurVujAVRRRUgKKKKAKKKKAa1HBrzn7SJ1mvR7/Fef/aZeo0IZmDSaUea5Qqcoiu12hJwrQEpQoqGBONdxrtFQDkVyumk0ATTbrTlcIoCBftVV6rTVfus1Gu6ejLJmd8zeG2P8/lTqsRwYqZqdADyKrbmiuJ6TI9j/AJd6xlj/AA6I5f0k+a1JLGoZ1bD1I30g0f8AE1/i/wDE1j6M2+RMlzXaiDxAHhWP0/rTltnbgR+tSoMq5okRUvTJTOn0R71Z6fS1tGFGMsl8Dli1Vjp7dc02mqfbs1qZGi+z3iR2VjWx012RXm+nbEzWy8G1+QFSQX1FJRppVSAooooAooooBrUemsD9ovUaKKEMy7d6BRRQqFFFFCQFdooqGAFFFFQBDUCiigONXK7RQHKQ1FFCRhhUdxRRQkjXFHtUZkHsPyoooyRSIPYVKtrRRUIEu0KsNOK5RUsgsLNPrXaKEixV74Ed6KKEGv03pp6iirAKKKKA/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5" name="Рисунок 4" descr="кактусы.jpg"/>
          <p:cNvPicPr>
            <a:picLocks noChangeAspect="1"/>
          </p:cNvPicPr>
          <p:nvPr/>
        </p:nvPicPr>
        <p:blipFill>
          <a:blip r:embed="rId4"/>
          <a:stretch>
            <a:fillRect/>
          </a:stretch>
        </p:blipFill>
        <p:spPr>
          <a:xfrm>
            <a:off x="2000232" y="4286256"/>
            <a:ext cx="2714644" cy="2033363"/>
          </a:xfrm>
          <a:prstGeom prst="rect">
            <a:avLst/>
          </a:prstGeom>
          <a:ln>
            <a:noFill/>
          </a:ln>
          <a:effectLst>
            <a:softEdge rad="112500"/>
          </a:effectLst>
        </p:spPr>
      </p:pic>
      <p:sp>
        <p:nvSpPr>
          <p:cNvPr id="30724" name="AutoShape 4" descr="data:image/jpeg;base64,/9j/4AAQSkZJRgABAQAAAQABAAD/2wCEAAkGBhQSEBUUEhQWFRQVFRYXFRQVFxcUGBUWFhQWFBQVFBgXHCYeFxkkHBYUHy8gJCcpLSwtFh4xNTArNSYrLikBCQoKDgwOGg8PGiwkHyQsLCwsLCwsLCwsKSwsLCwsLCwsLC0pLCksKSwsLCwsLCksLCwsLCksLCwsKSksLCksLP/AABEIAPgAzAMBIgACEQEDEQH/xAAbAAABBQEBAAAAAAAAAAAAAAAEAAIDBQYBB//EAEQQAAICAAQEBAQCBggEBgMAAAECAxEABBIhBRMxQQYiUWEyQnGBI6EUUmKRsfAzQ1NygsHR4QcWg5IVJHOiwvGjsrP/xAAaAQADAQEBAQAAAAAAAAAAAAAAAQIDBAUG/8QALREAAgICAQIDBwQDAAAAAAAAAAECEQMhMQQSQWGxExQiMlGBkQUzofBCQ9H/2gAMAwEAAhEDEQA/APKsjPru8TViPhMVJ9cTyjEmYM2YrDf0u8C5ob4gUnAVQeWB6jCESDc4rjMRhjTk4YUTZ6UE7YHUY5V4Ihyx9MBQwJh2nBi5X1x05fCFYGFw5Y8GJDXbCEeAVg+jHQuCOXh3JwBYOq4Jgy+HwxYMSPAJsh5eHKMKY1gY5isAgvXhrz1gRs16Yj14B0GCfETTX1wI8hwPI5wDoNkzGBnzF4HLHDCcMdEjy4jL4aWxzAM0sEdKBh0i7Yq1z5De2DlzykYRm0DSQEnph6ZEVgpJAcPI9MAWAnIL3w0cMW8Hhd8IEXgC2QR8PVe2HyMB2wQTiKTL2MAiBXvEwWjuOnUdL9sDRREWew6n0s0MW+by1wRzL03jk9nQjST9UaPf1DYLGN41w0QzMgNr5WRj80ciiSM/XSy373iuKDF3nCJ8tl3HxRpNA31hVsxDf1Ryv/Twv0ExRxqq6p5SNKe5ANG+yowBv5pXv+iwkxFTBlSxpRZon2AG5JJ2AHcnpjhg/wBvf6Y1WY4KIoiGDJA1EyAFnme9lhXqyKSlE0rWGJsoAb4p4EU/Ro1GmNYjqN62UqzvKzGgTW/oL2odMLuCzHRRbYOkyBWNHbbmWUXuVBKlz6DUCB66W9N5ZsrTJAo/EsB+/wCK5oJ/hsL9S2CfE8gObkVPgjIgjr9SEcpa+um/qxxQrKKeK8BNEL3xcZnLMmzgg+hFHFXIN8BSBpcvXTEDIcWIF448WAdlQxOGsxxaSZW8RHh+AqyuxzRizHD8dGRwBZVcvHeVi1/QsdGSwwsrZRWFlELMBgziRUkVjmRUKwOEF6O5mQxmu2Hw528d4nICfXFeYj1GASRco+2HId8VOXzO4DGh61dfbFvLkHQBiyFG+CVWuNj+rqryN+y+lh6YBUT5SNnYhQSQpagCdlFnp7XiaDLu24BKitRAsAEgAt6CyB98TcBWSLMQyUwGtdLppdfMdO53UjcgrfS8b1fDFZqGWCXlpLI+pDEdSadPMiDKjABrcDUwBBG5xLZLM7xLwwFiEek813ZljjO7BSwtVa9dJopQRfNetxgTgvC2aCRYWEjOCyxsNLXEN1MbbOGV3Q6Sd9Poa9B49k1bMFuU7kKAjCBJolCnylhGTLGS2s2oKix5Rhk86F01ZaMZpVV42dlXmsfOwjkMRDPbdVLFiGujWqXwJMovBPheoydDgytrEMqH8EwXGwYkhtL810DV8N/MBdhkeHwxQNns4UBlBSDmDzGE2QWjBBkeVi0jKKsSEEgMwxucmQIEk5en8OiRswEhLaRVEbVfuwO9XjGeJuJcnMGadSTQ0yAIWjAIrk8yKTc6gDQA36irxnGVsG6GFeblpkm1FTKgDFzzQJUBpl8py+6KNGlFojyMNidxXhuhecArqqMqGgPxJMzJIEa70qTyBZ22J23xB4Gz2XmkzCQ5Zozy2LSnRpkMbdGWNFS/Mx6YL8R+JHy+YhjibdtW22+5Cg7dDoAPrf1w5unsRlPDvh3k5tXzDqDG3OCGzIREDMWlH9UKG9237JBvEeRzOkkBFhkbXoF65WUBtbtKRd2Dp06Qac1st7KcZdEEshSIyRGNlKs4bXQJVje1FgdQPXcmgTDlcpBG16xPKoXUY0EIC02lUSwSqqtD4tlFr3wRnboZh8vww5iFyAxdFEo0gkspsMB7gqwruAP1TdRnPCU6jVJoj7hZHVHYdiEYg6SKOo0N9iTtj1fhmcTQkmgRw6Wcq+1kho+XswjWtLEkr0ZellsUU+VYZmTnhZi+oRQiJGLopW2I03WoBFF1dfTF91MaPN8nwl5JREilpC2kKtGyOu/Stib6AAnBnEMlDH5VkMrj4nShED3CE7yD9ryg9gRub7ispjjmWOjIxC5maNQEtiSctEVFctdLa26uwA+EebKti+Qsj04VDDilYRXDAZhtYfWEBgAbp9cIKMK8cwAU+rViZExWo5GCYs1hmge0S1hmsUQBviPmXi48MZTW0kXzSxMqe7qyyov+Ix6f8QxLdC4KTL8PLtWLGDI5iCUiIXtUgIBjK3uJtXk07fNtt64ucjw4UshI0hks/UkEH0qv/cMX+d8GPLmpQSoiVia1gWSTbHVegb1q0k7UFbehvwJ7hvhHwxFO3NgkaOSMapY8tNzCKOyLYshqoW1D1ft6tGiwoXoEO5k2UKq3RDEg0Renz+3XbGZ8OcPCQ8qNTHuuiUrHp1oLuP8AEZ3oNszHmddNClEni3xcyMIykhhAH4ujSzGhqanUKwJuwdP1XGUiZBPHPCa5oLJFKFkQm9aq1WbIonY3e/XfriLJpLBKxLTP8KrHJMhjfTGiBliVW7i7Lqb7Vjnh6YTJcDq42ViPlUjyhwTqQqQpGqwQunUQAQZ4ijSAEysC70NANHSRTVZsr1FqLokd7Gc8nkRUkvIreI+JpsxrSByoWlZxahm3DD3VrYKKvpY3ws4yZjJKzDzIQTa6iQCGUhTd7rVYUfCJHZJNUfl+FbIFGtaaa2vrfXpdnfF/LlYbKLqJJADJ2ZnJ1dNhuD9SccjyOwi+4rfCaxxLzDSooZAtVqN2+46mgd+h1X3xnONZUT8UjkQ+RZQFsVvGL39vKTWNInDPwdQX8JfKin5AuwDD1+v+wdwbJJCrTzDUSCVUbkHSyFjv1KkAg/X6S8zcqrz+wu63RkfHpLGMKuzDlrHe39IIgQfUnRv6k9RYN/4c4KXjEqIaZQRLcgZxGhXLMbOm9NMxAq6PbFjxHggcxTPEQF1aUINgsVZVI+qA7+mKfxDxOeNQtlAooiPSrN6LZpI0FUXe7IOkMLvWE39zS0mXWegWRTGVDLYDbWT5dHnYbaitX3OBoCObNJyBFJJGoEsjrEpAIjITUGKbMflJN9ASMZhfEOecEGMwRaGHORdW59H3Mp9VXrv0B2iXNZg5iYPNLpM6preRm0wIpnmksEVtJllFdS6ize+8N8lJBXGIkCBV/Rmfdjrklldey8uMWxGkWD5dm+HGOzmSdnBoDUSAFjMYUhdQXQQKvt69cayfnMWeblmLYaMzuiDqPxCC5GkbRoCzVenTu03BpYSJFy+qUoUlrMiwN2UGFDares7sbP6g2x0dwjEcUyWkRb/1Z/8A6OwP/u/LAYXGr8WGSTMNFqBWALGaVR50Tz1pA+ZtOkbWw2xlZWokWDXcdD9PUYpARsuOEHHebjjSYYDdOGVhPJjofABmSuOYOaMYibL4dmlkSTkYueEZtT1l5UgNoWB0kjeta2Ua+h016kYpjBi44FDBJJHG8UmstRdXUqRdsXR12AWyTrAAF4TBnoHhvKDOl0krmSqS3KaNkmKMHDqENxy+UqbGltZ3U9fQOK+F9biRVjB1K7Bl1ecLR67bXt6Esd/hOe/4deGFyaFnBkXVaM6MrFywBMasPIhCDuxcAEVQXGl43k2RA5l5Y7LvZotsTYHTSL71Y6jGN0zGba4KqHhc3OMmadm6BQ0ilQVI0CKEIdAB7673Pc3jK8TJ52oTyoxJ2gDg7nbqydfocaGOcSnQ8tG68wbVZ6Gjh+b/AEbLlpKaSW6tqVVavMdI6E+Y9f1vfGU22Ydze2F8D4wcjl2aZnZ20XzGVmUE0ASBsa1tVt8J37YxniDxZNNLIWRX0MQUcElAp6hWsFDtuOnetiTuIxu6l2Gsai2lbbWdIVVIXcKvnLdPiAFawcUU2RlednVW1EhzpBsMwDN06blhX2xjKaii3kaRo/CnH9XlICX8qqtE1vQVBQIva+wxruN+IoocqxShIqkKNV3qIBJ6G9h177emMlwbJ6LbSBmKOmIULNfEB0DVfk6X0rZcEJ4flnWZwvxKNm8tOJV1LuL+Vvt98ctyt62/QUJy8A/wVmmliAZgqaiGQ2wLHcFb+l7mtsaPMCINSFiwYL7VpF/freMflcoSmiIkqg9CNz8Tt3F7daFafTE2WdYDzWksUdRFMLvptasdugYnrt6KMZNqLX3BfRmnTOyI7JIFYUukjpr0+Y6QOlbkAXdAA2cZ7jPG4eYDq0v7KDKxPZpSWKD9lNx6g4I4nx9HaOyqowoFzQkOjUttpZVseanoGuuK/jmWZ0DRtNCdqESxVJtvpKOgcbXYNY6YqTRtkVaQKnGCsjyGKWQ6fKzazVEUQxsCr6bDr7nBj8XTNxBpEUtrUMCyFFclmXmIrW66lL6SQCUGx0isXmsrHLqYTkkpIrcyNwQ4jLXa6wBag1fY16Yb4PP6PI8hZJYnBh0axThhqfUGo+QKp+H5lONlFy3YY9cmkMSyzB2lcuz7M5ICKzXpjEbAoOl72epvfFzwTLqs7M8is+mioQAOQ9qb+LTelTZI697rP5h4x5oyVJBZEQ6jKg31xKTr0DfUBbKVcAPpZlqOG8SljlE2bZDCxAEkQohXHla1AMa0QQJRZA2VtyNO2VaBW3s0fEeCymNysUsg1eZmByolY3qJllA8lliaCg3QagFGL4pw3LABhmYoW+eFXbNgdN4pIlII/ZZrFfE3Y7xPwaNpHYM0Tgg6yS8Z1GlMlW0dkEa1tLFV3xjM5kZBK6P8ags5vVVLqNnv9RYN7Ejc7RRdBGaeIfBMzH3i0X9Drb+GBud64DjTD2BOLHQR+kYfzfQ4CERw/QcAUILh/KxNFFiSQjAKwMpi58M5VmkZUjRtSUxk1bJrUNpVWUvuV8l+bp0JBBjdSNLbfquO3sw7r+Y7X0PovhfwgWyY1rqEkkZDCtOjSZG1lrGhXRb2a9C0GDC5k6Bs1PhmB5ySNcRSmCt5HdtLqjMgoEbqTsFJShaKlDeOmCLDDK7tyogrMZoVZm2JYlwAx9TS98XvCokjiQZYuyliWld2bVv55Lc/DYavW7GwF4v/AIgtzJ9jYr/b/LGE2lHZzylWgXhxTTSSMVqtEjZSUAH4tLR5lZEvodIF976Y13hfgsMzgO4kRV+Bt30rRC6gBzEB3qrXsxBIPmuS4ASdTnRGOrt++lA3Zq30jetzQ3xtPCeajyhZ0SvwyTr/AKRkCmTVIQaQEL5Yl69WLeW5WyoteKH+P82v6XoiYry1ACRRSSMLF9AqqvX9bFAeKSggc2vUZgwr/wDjLu35YF8T8SObVHdyC4oEsdBkQDmRSjop+F0foBIFOygpl41aNiGBUg0VIqj6EYjIlyiclco3mXzkTEc05dtv6tMwCP8At0ITj0LI8XhXLqVJKlKKuRuD5U8zmlLHbc77XWPJvD2V5jBmHkBoLv8AiPVhNt9I2LHsCB1ZcWHFc7rnbLXYlgkDEf2jLzotI2H9XCoHTzEbYxxxb2wxSpjv/Foi7q+Yk8p2y8sHJSJgSGUpAzUR3AUH1NgjD8yedoCywvVKAHEexOwCyKm32xlF4gJKTMMNWkCHNizqQbKs1buo2GqtaVRDAAC68K8MkEw17UC9ggja60sNmBFMGBIpgcaSh8fdQTW7JPEGXny+acrEZITSOigsrIihUspehgACG6qb9wQuG8Zkgccp9eXksqGAokfEki9BKtgEjfzAqaYWD4nlj1ansFyaKKrEIpIsamFW2obf2Z9cN4XDFHHuZrk0uIjy0JWjpkb49IIY13YG+lE2o67imtWehZHheVzS2vlLhtSeUOuxUkH5wNRFkXR39cUUXgxhIsaozrDYQUQhZt3knYC7J2EaWaRQStbx8F4ppYaY1RdQjUks7tJKQqIGalXqWJVQdKmzuLC/5rcTMZLqlKAs3mRlBWiDuCN//rAnJS8i40oWR+JoZsuhLpIZYmUpPLEURUfbTAtafIyppvpzCVVaBxT5fMNMGkBKZkg267c8hk1aq6SGxfZ9Q21fHvcrxCLMIEUyBm8pRJSA222xDB76aSpHscV8/htI9QgCUzAanTmFDdvqtiu1KAETrpAskVt3UVGaYBlM2z5WOZgBPDqSJh5UlQpZBCVehUNqKrlpQ3rFSOH+V+WCOeVihVjehS2uYX3VSBv0IN+w0GbmChlc6mBURKWoxlWDXMR0dmAYoOh8pIArEseQKKZjSnSFjLChED8bqo7DoqgdwOxxTkPkx3E8knNIS6AC71tpAWtu4oX73gQZTFtK4AKoP7zn4j7AfKPzP5YCusaomwdMrh5hGJyMML+2GBUq2Ok4auHgYRQTwfJrLPHGxYB2CjQutrY0oAJHUkDHtXhabKQ5d4ImaVIC5Yuh0ySKyrIyMTTAFuiiqIvdhfk3hiURymU2WjR2UL1vSVtT2K3qvtV71j0Lw/KMvkJJJfKZgqtQ2jhFssKjqF0gjudTPdnfGclZMmWWf8TPJ5LC3ZFDylP7Rf1gpHmHWr2tTipbLcxNUgNoShoG2b4gt0QNj17V32GKnh2XLWYZopUUhmV3aAq3Z0MgVo322ZSelGxtjdS5hIuGmdVXmUoJBU7E6UYMh0bdPKFG/RQABzzpvZiocsy3/h76rcKpUAIGoRxD1K7lj3072fM19GZxOZUglWIlyQA7n4nZmDsxuydo32voWJ6nGZz/AB8l+pI+vX74madGhWpSjNIWHMB/q1AWmS+7vRIXoelYybfgZ7BMhKNMiMCUYKzAfENGoaks1qUSFvcKwOxOJY+GNJOsJpkRVcOLP4ekGgeuiz06rvVbjBnD+DySSoVUFtQBZCJIXDHSwcxXyiRY3oG/lPXV+IeGpw2CICyzDTqar0qTJp/7muvbDjaWzSKdAOVCZcdNwhFbfgxC2bp1mfcntqcAHYVhs3xdhmOf8wkEldrDB6HttWLHNceLBvwg2r4iS/QGwBoZe+5+i+mKCbi9uAsERJNBdMjE/QFyScOKcpCUW2TzqEzUsAXXEZWCr0IW/JJGflbRp9iNjfb0/wAH8BIy5XWNAso3mtepYkdFs6bXuQKPfGY4XliXDyxQRHlRj8RW5gYRqjfhhi4Hl2tR23xrsh4hiy8BYp5AbYhUjZl+AsqW3lUkDqbLdiKF5LV0apJypnnvirLiHMtaiaYeWKADmKgGyvMB8R7iPuTb7eVxuEcBzLMXzCSRhiWZ5/wi52LaecV1t07/AFNYv/EfEmeWWFZMyWjdkdMrmGjY6CRzDl2BEwIANowruo6nMcKSAuCuZY10E0TIdzZoxNJ3+mNkvgKkklRq8nkCZoTa6Y5YwqIxcJci2SwXSzEqLN77bAAAYVM0Zcud/Pl9x6tAzWw/wO1/SVuy49RyIHLUJp8sqMSver6k0b6/n0x5EpfLZg2tFGIKNY1IQVZW76WQkfRsOCQobRLlc85YKoLMTQUAsSewAHU42mV4o0GTBNSs7stWGXWAtJq6E1YsGiQQLo3kJeH8o+QljMKgANM0cmwZ69QdGnoTr7LvZZpv/Kug3hjfLoG7MQuZMjr7F5GYe2j2xM8cWaxSi7RZZPx8VK6I4UII0gZet+m5SZb+6nF7xbiSkKJ4vMyqwEYaNKZbsIGHU2CO3Y9cYTh6rr1SC3HXeg3bV7n19dj641XEeNcxMvIQGpSKN0JI5G1DY3RBjbr1++BJNhLQHxuCNJGEYIAYrVkjy+Vuu/UHucVOnBzyA3Z33J/z/M/ngDmdsbrRmyQNhXhKbwx33wxUVQxPCl4jZcSwGsIovuEZbSRL1EZBYDrX+hPlP94euPSc3wZ5skyRqGNmxfwymlN321NO/wB8ee+HeILHIrONS7hlq9SkURVjr9cekeG84hEr5YTamTVbsroWQ2U09RJWoj1G/fEyMnYzw3/wy5PnlbzEV7C99kOx+rX9BgbxjlnjyBhJZrdmZiSdQGgLXYDuAO1d7wZlPEckh06i7D4tO/tQI2oevc/bDfGWfPIKMPM13+z0oH3/ANsYZWqsy72jyOONdXnDEfskKf3lSPyxY5WSA/GgCqKHMeSRu5pUi5d7kncqN+uOSZbHcvkBszg6T8KA0ZCPf5VHdvsN7rjjl7tCUmzU+HZImdXiy6RJG1859UkrkdRGGYheu/XTY824u68a+IdUegNLGQokYxSHVGOY8DlbI5gVlUMpK/FYI0mxuEZXlRGeUgUvlWgAAp8iKvZbI29z3s4x3GOJMHhkBBIjb4twQ2YzGpXHzAhiCO4Jxumo7ZrHJQDMZQpk5s2YUdeXK+kf+rZMifQqvsxxRtxuTcREQqdiIRosejPetx/eY4I4rHy3EkRYIwLRtfmXemQsPmU7E9xR+YYgyyPmJl5je7SMPlX4mYgW5HTeyTQ9MbxejRM2fgvhtoCwpNW9dWY/KD672T2G/WgSfGs2iAhgNTMq12CqC2lR2Ufhbfn63/CohHDrC0ka+VTvW/zerE0Sfr2ArBeM+KmRkDnqC7bdOY2239xYz98Zv6GUVbM9xtzIseYBOo+SQ3vzYwKc+hZCjX3YP6YlyPGGlYCYLI3aQkJKfYyVTn/1Ax7AjAvDm1CWHrzV1L7SxBnWvcrzU/6mOZbgs2xKFF/WlIiX7GQgH7XjprVHQ1o9P8OZygQXKBF1Mrgo1i6td7O+3+WM74k8P/jKxR3SnKQpqZpHZ2fQgXzLGAVZjtWo1uwwT4ezSqArymREHmVQeUvZRcgskmgFVRZrzVZx3i3i6NWKSQudLaXkhlCuGskMUdXjkHWjQ6dRjmTkppBjhSbspBwyVSXzTiORhpjQaWkRWBJ0RqwCbHSoZl0hiQNhiHNMRDLHRVEWLSG3NiQAk1tZ1np0AA7YqcxNCZGZDK1sTqlKlnBPVwo2bv8AE3+eL7JQI6Fb8rgAjoRRDD72B/PTeboblTKqPKlqdTug3XufT7Ua+2Dctl5eUit80ryKDtpRVOt3Y7KpK1Z6ab7jBeR8JSB2ebyxIxAbe5COy6fNXqR+W7Ldw06NqHlJGw0kuBWnWy/hqooUilgoAG5GopNUUzJ53NCKMKvmZt9RG5HaQg7qCd1U70Ax3NYrIs5643kuUQ2dI39t/uTuf56Yrs3wSNu1Y1SM+5GeXN++HjMA4fmPDxHwnEI4HJgDR1Rh6phqJguKK8MRLlmx6v4KlVcmSdJOlqClUc29EG2QPSm9zY5tAjpjy/IZJncIilmPQKLJ7/ye2PQuDQxqEhUCaQQsGUU0WqSRXYsR/SfCg28oC9WBrCe9GcjRZ+OPJZPmQK34rHfSdQO+w9e9D2NY8uzniDUxskm979fQ++PS8x+K7wSDVE6lF7eaNObzAB0AYRqoAqidt6xhOIcKkU/iQNInZtIZlA2IbSTVfsNGPYY58sK02R2KS7kDQjWdDL5mUMhBsNta6SOt7jr126jF3wLgoY623C1Z7UOg/d6YruFvlx5GJCFrCMHJVjW8YVSUPr+KboXeN/NlB+hlY3pmGxkBQu/xkadIOoizZrqNt7xzxgrsFjvgx/i/jCkaBsq9tu1gXXfcn/FXbGJ4xmPLHX9l/GWU/wCeCONZnzFNLhgfMZAUf6aPkH1snrY6CrllJFmvhAHbYAAYTXxNspQrk7k8o0sbqpDgAuVHxoVH9IF+dK2bTdCiRSjBvhXKCQhW2IOpTdA3pJR/QHSpB6AjfrajeG8oWzCOG08t0a1DM1hgQECCy2x/cd8el8My6kKZSvMAGo8qFS/QbghyrdeoUH0G5PQ+KLfFBuYynKypLGwBbgbUKsA+5O33vHlfHMoZJjJIRCjAadeqyqgKOXGAXIobGtP7WPU+N8dWKOPysptiq/C2iNTzCVQALZDnYE+U48943FC0hIjiZnGoCSWeJnB6PFK8rRSg0RZKmwRpBBAIXJvyLjBRWjMfpqQyBoDLqVlOslUsCiRoW9iR3c/THeF8IM8h07IDu7b0D8I9Wc9lG5o9gSJZo4UfTLlp4z1084KSPYPATXveNTwbhvNUNHqAUNoiKgBfXTTHUT3Yiz3PTGzHKVAOXnAzGXiVSsSzI1N1bSwLyOR1agfYDYdyc/JmPLFIwsMjRyD9bS1kX2Ol46PYgHFwMsyZpy25WOQr2+JTElf4pFP2xTzoDCwHyyKw+jqyt+aR/ljOL+pUeLAM3ljG9XY2Kt+srC1YfUEbdumLvwvCZJCS1BAXI38wXoLqhbFRue+AcvlTLF2HKNFjsAj2QCfUNq26nmexwS+ZEQEUfUo8kjep5MnLUfsgMW99QO3QXJdyodFrn+I82JZgzRpr0S6WC6JKLqa0k+ZQ1AEAaGGD8oyKoUaydiXY2SSL3PrjL5LMgpmoiQBPHEyA0PxBPE4q+4R5htiJvEEiysYz5CRQIFVQA+nTCjBKkVJto3AO2GsoxWcG4mZr9F6kij/piyY42RzPWmCyR4jVsTthLDhiM9EmD8vDhmTyt4ustlQMANiSVxHy410gjz6esm/9Yx+Xp5dhtdE740/h/KMgZlbQygFSN2O/mv06EAdsVksIRdHzGi//AMV+3U+/0xYxAqhqwVRQeo02C33u8Xhgp5En5/wiMs3HG2vL+TQ8MzEcp5hqGcMI9z5XbZ5Ao+VtbsL3Hl7DpcLmEyqlnvUw+ygfKAK/+tPpjIcNSaTTMoAQqHeWQ6RGD3UAbsCSNO1kDB7zpxFZIuYFkQry2Dq2oKxU7ruCepJFDXY2G3CpbejacXVJkPGV5zNKrcuMC5HXymvSlrW52AXvYuhZBmQHOyqmP8PTXLrcppJ3ut2HxFu5P0GMb4gkngAiCS6UJADqDzdyBLzFOkg7gKPhHuWJ1/Cs6IOHxawFd01Mv6t70fQ7j88JLezGUXFGN4lc2rTpWRb5mXcAx38zwh/6IE/q0BfVdi+WlzKhiNMkLjY8tmFEdijHUP8Av+2ND4oz/MkDxAluoZN2DKdLfDuDuD/jGKJeKJMQs67jYSIAGA9CvQgenT0AJvE88lq3yWnhmSSQ6C7tbDYszbAMO56eb8vbG2zsaQhQdr+arAAFkmvQWftjP+CciQxqi1gAjoQe4P8AP78GeMOI8sFSbPS+3U7j7bfQnFJ1GzN25GZ49xsyESxndZgI7+VY0UqD7eYX62fXFDnZBExQgvl3PMRbooHHWNt9LitB7MY/MDQqWXUYQ1WoeRiew1FEAJ9TyjQ6nfAgcSIVN6k1MtGrQ7unQ7jdx/j9RghaZ1JaFCXXSquHhY+UPQS6sqQxqKT6EHuGI3x6D4LziodEimPa9J9D3Un4lPb69TjDZTJ0p1QSKrbEyTJCprofxIhZHUUb/PGp8NzxIKOpowwBTW0keonyopZEBkbsEVr6kqLYavRE49wb4kyVI0kcbuZLREjRyWBNsTQ2XtfvtuLGMy3A2Cu0gLgiikTLpUhgw5uYNxRAaarUzdiB1xqfE3iZkWN4iRYcNoqgEkKppUimStO225BvfGP4hx2aZgTJFIe3MjiDj6GVSB9mOFjd7Zqo9qpDZ82moAkSlb0ZeCxCvszHzSXQut2r+kOK+bW0krOtPoJI06PiZV3H+PqdzeDB+lPs7yKvcFigr10ilw1oqVuUCx+emAIAN7gb1Y67dOuKc0nRai6sqrrTfxAEAd+9E/v/ACw2EFT6E467N2AA76d/3kEk/fERmvGhJteDZYxgAMdNboRtZ72Bi3OIsq9xqfVR+Yx11IPt6H/LFLRzveyRIrxM0dbEVgZZ69sKTNWbJwCG5bK1i2gAjAPVzuo6hfQn1PoMU+Xn3o4PjbDEERR6iSTt1JP89cXPBpubmGvoVU0aAAQ7kn6HrimeexXQeg/ifU4lyGf5bDelvzj9YdKPt1xeJ9uRSM88e7FKK/rW0XWezjR6FiiLJrbyS0dbg+ViK37UOgHuTjKZniPKfVEnKedtJpTUaIAhG3UV5q6EsL+EXo+Kv+PE7ajGqENRoeWmV/c6S/TfY4ojGuadvMWUoP6M6Q5LAkfCSSduh7HfbHJ1GJ4cjgdXTZVmxxyLl+viR5HPZi1KJJPIzlVXMaZI2R7vSdtLLvdkdzQF40GaYZ6KZISgaHSr6V8rbKWlhBoqPiX3FHftWcUzIykQhQEllZZSGBaIt1RBZF9NW/7P6112V4y0TE5dpXIC+eUoqgjrdWrA9LuqPTGHJcosCnyEaKUZ2Y2GBFCiNtgbu7HQj4VwKsqmQAyNKT0D5ZZWPsGWXmfuIxo8/wALik5uYRxGxH4kYa0B+Z1DCmU2o33B2Pqc8hkWTTraNGIXlqBGp2sltIGuz6+uGkkR2urNlwPNw5dSsgKs3wxkFCXI2GgzSyJ9WC3tvhniJYZmogFgkbrsWVkdFKeTnR7gMorUbPYk70/FgsUZYVbApH2odHevU3oH95j8uKnjvEwRE4ahcuXL9dEkErGMn9gwzRoRuCurY1WGlchQ2uALirBm0ST6THsI2gkiEfqBGq0hPU7WffAIiKbx5hD7Jz1JrcbNGAfphk/GNQ0sFBXymKTdBRr8Fvih/uBgvp2XEUUqhxVqfTUG7fK67EfzvjZxosMj4eqeaay39mvxf9Rvk+m7ey2DiaLiLEGU0BGNEKKKVZJLrQPUAO97ksq2STgoSII7MatQ2DFlX9yFSf3/AL8CZnjeZES/o/4MdVqgURGR2O4R1/EkpQgNE/Dv1GJStgnZL4ok5SwRt8SK/MToVEhUCNvRwqq1fKWAO4IGY+FqFt6HVQI63t0Fb9cTcSlJL6hRLsaPUWxO46j74E5l0o6VufUdd/b2xpFUii0TMMEIVqDAjbYGgSTXpdDfrveANRoMp8w7jY/asMElnvQFfQfz/HHQw+Xr77/ngUaKsjmmJJJ3J6n3OGAYUgo74N4NlOZMi9rs/QbnFkN0brKWEUHYhV/gMSSOT1w98Mc4ZgROcCvJviaVqwA+ZF4BB8qaTeCstm7x3Mx2MV8T0awxFuZsN1YgVtsMLHABquF6JYjFIA9EV3BCnUK7lgRY+4xLxCV0ieVv6UDRABYCKFCrywp2NCh+r1+LpnuD5kh6urqjdbjcC+14v2l5wDuWUxamoeVSdBXUt7EiydN99sdmTB7zgUl80fQ4Meb3XqHBr4Zb14P+8mB44dMalmAEtrXXToptKqdxdqN99xeBeGcQCpoksIQbpQTsQABq2U+a9uuwxpOPZTLMAtE6Y11EIxa62VGAAoXq3u76A4xeYjeIGQeVW+EsKcr2IXcgEVv+ePIS8D2+TXcMzwJ1qoUrdlgqhk6A6lK2Tek770eoOIG43M87QxogVWALOrOEsbkCR2quu3pjN8HzTF7osND0CtmqqwL3Ha9++xwoMyZswivYCqqMB8ThdhqI2Jo0D6V1wKHNil5Gq4zmYHYPmBIqKsRRouqUT5ZFI0sGNnYqbDEXdYAg8PRyRZiKKcSJIFlj1ABllQnSWW9fmR5V+AC2XfbDONzPzVSPlkafMSNSeXffbtYUn+HXAUubiSJWUqZFVWYEbat9QBA3s0PoeuCLaWie0rsxwgqQGlhOk1bE/LsQ2i22O37sHw8MiADtGjD1TmqCewW5Czn2CfWhviuzMcb0VD27bgAEAt2GwHqMWPDWYohVo4QpZEv+kfVVeaqq9O49T6jGjboOCWXj8mhyiCLlgFFK3Q1opJ131139vvgOfx5m5PiMZJFW0ELGh0BJQ2MPjy7kzcyzqy0vm6jUmlyAwsEjQO94oGi/2wQikU9k83GZX2OgD0SKKP8A/RRgNlr64cw74aRvjUR3tX7/APLHNNDHVF/z+Zw8b9P3/wCmACPlk4v/AA1IqMf1jt9sVeWytmh1/h6nDAxjfDIezdvPtiJ8xivynEQyjClm2wGVDs3naGKps1vhZqa8VrPhFpHpWgHFNnEpsXSnAPEMvYvFGRBl58EaxirWxiaOfAOg583o+Ab/AK7bn/COi/mffBuXzxcaiSWHUnc/niuDBq2wfwsKrGxe2w7X21e3Xbvjr6LJ2ZK8Ho4uuxLJjvxWyfiKRuqmdBzAv4ZF7Kd0MqjykdwCD6kEHel4j4ckKB4ykhN+ZvxOtHUL8pO3QrfSugAss3ZYkmydyfXADSMhuNip9uh9iOhGPRy9JjluS35HnYOtyxpQevo/EzM/NhkQglGo3r6tZIOsH5SPl6Vh8GSp2kVtKcseY35C9qIx3boxAHVaJrcjUTeI1lP/AJuIPsBrUAmgKGpT1obbHsMOiyWUkNxzC9WrQ52v3D/wvHmy6B/65J+T0z1o/qKX7sGvNbX8bM9kchYcoWkYHYsh5dWCwYtYBPXZu3e8Vue0ajp01tZ371vv79fTbG6zeQdnREUaReuQX0YbqnVST9f3YpOIeHJm2WKguyorK5IP1I6Uu4o44302eO5Qfr6HbHq+nlqM16epnIOIsilNWxPwkalFX0DWL+38cI511cs2lj6so6VWw7Df8saD/k02wCsGVF1dKVm6ad71CqIPU77XWKrOcIl534KyMVIpgpG676r9bwowlJ0k/wAFyyQSttfkL4e36GjtIWWWdQqw6tLBGIJllFHl7ClDAk6tVAUTVtLCSDpkXYV5kf22GlL/AJ9LJC+GMyzElGsmyWYAk9STZsnBA8Fybl3RB23LV+QH543XS5ZcRZg+rwx5mvyUuZgWwI2Z7u9ShCK9adtuvftiL9EYmgLPoN+v0xoIshlot3kMj+gqve6+3fEc3HABphQIPU/6D/O8X7BR+eSXktsj3hy/bi35vSA4uDaRqlOkVsL/AJ/LEU0w6IKHr3OI5p2c2xJ+v87Yj1YzlKPEF/0uMZczd+gbk20i+5/hiHOU31xAZsNL4xNaO5XNFDg5s3t1xWOMJJNsMdBTy4hLYbqxwnAB6fWEw2w1Th2rFHOAzZZb36e2II49sHzYCWTfBQ7JAMS5TMEMMRhsdA3xUX2uyZK1RZTreKzMCuvT1xa6gVBwFOuPp5fHG0fJw+CbiyozKXuNx6jpiszEAxZ5vLehr+e+KqaRh13x5uZVyezgd/KyBMw6fA7L9CRgpPE+ZXbmsfrR/jgKSUHEDHHF7SUflb/J6Hsoy+aKf2Lv/nXM6NJZdO52VRZIqzQ64EXxRmBdP1/ZH+m2Ks4YcT7fIuJMr3fE+Yr8FnJ4jzDdZW+238MBS5pm+JifqScQ4WM5ZZy+ZtlxxQj8qSO3jl45hYzNBE4jJw5jtiK8ItDrwrw3Cwhnbww46ccwwOg47eGY7eAD05ZcP5mBqw+sM5jshwGYvNgpl98csd8ADVSsPxGx98MJwwLTLHy4hnGGZB/NXriecY9/pMilhSfgfOdZicM7a8SsmGKzMQXfqBeLWcYr5zXTbCzRtM16eVNFLLGO2BWXB80ddMBuMeRkjR7mOVogYY5eHNhpxibnMcx3HMIBY5juGk4QyOVsMvCY74bhFj7wrw28K8AHccwsLAAsLCx2sAHpJOOasLCwzmG3hjrjuFgAH1HDsLCwwHB9JBut+2LSTcXhYWPV/Tv8jyP1PiIHmCOn3v8AyrFbmVwsLHTNnPjWyszAwBJhYWPMzI9jC9EDYacLCxynWcxw4WFhDOHEbnCwsSUiHCwsLAUdrHUIvfp37YWFgA18/GuF0QuUetTMN2UmgTGpbnMQthUbrYZ3Gk0ofHx3hYsfoj6dS7b6itralzNsaBFqBZN+XusLAAAnEOHnVqgdeYF3XUeSwy7qxiBm84M5R6c/CK+tLn5EaWQxKUjLuY0JsqhYlFJs2QKHXthYWA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7" name="Рисунок 6" descr="кактус.jpg"/>
          <p:cNvPicPr>
            <a:picLocks noChangeAspect="1"/>
          </p:cNvPicPr>
          <p:nvPr/>
        </p:nvPicPr>
        <p:blipFill>
          <a:blip r:embed="rId5"/>
          <a:stretch>
            <a:fillRect/>
          </a:stretch>
        </p:blipFill>
        <p:spPr>
          <a:xfrm>
            <a:off x="6143636" y="4286256"/>
            <a:ext cx="1943100" cy="2362200"/>
          </a:xfrm>
          <a:prstGeom prst="rect">
            <a:avLst/>
          </a:prstGeom>
          <a:ln>
            <a:noFill/>
          </a:ln>
          <a:effectLst>
            <a:softEdge rad="112500"/>
          </a:effectLst>
        </p:spPr>
      </p:pic>
    </p:spTree>
  </p:cSld>
  <p:clrMapOvr>
    <a:masterClrMapping/>
  </p:clrMapOvr>
  <p:transition advTm="39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42844" y="1142984"/>
            <a:ext cx="7186634" cy="4078489"/>
          </a:xfrm>
        </p:spPr>
        <p:txBody>
          <a:bodyPr>
            <a:normAutofit lnSpcReduction="10000"/>
          </a:bodyPr>
          <a:lstStyle/>
          <a:p>
            <a:r>
              <a:rPr lang="en-US" b="1" dirty="0" err="1" smtClean="0">
                <a:hlinkClick r:id="rId2" tooltip="Consolea (Консолея)"/>
              </a:rPr>
              <a:t>Consolea</a:t>
            </a:r>
            <a:endParaRPr lang="en-US" b="1" dirty="0" smtClean="0"/>
          </a:p>
          <a:p>
            <a:r>
              <a:rPr lang="en-US" b="1" dirty="0" err="1" smtClean="0">
                <a:hlinkClick r:id="rId3" tooltip="Coleocephalocereus (Колеоцефалоцереус)"/>
              </a:rPr>
              <a:t>Coleocephalocereus</a:t>
            </a:r>
            <a:r>
              <a:rPr lang="en-US" b="1" dirty="0" smtClean="0">
                <a:hlinkClick r:id="rId3" tooltip="Coleocephalocereus (Колеоцефалоцереус)"/>
              </a:rPr>
              <a:t> </a:t>
            </a:r>
            <a:endParaRPr lang="en-US" b="1" dirty="0" smtClean="0"/>
          </a:p>
          <a:p>
            <a:r>
              <a:rPr lang="en-US" b="1" dirty="0" err="1" smtClean="0">
                <a:hlinkClick r:id="rId4" tooltip="Cochemiea (Кохемия)"/>
              </a:rPr>
              <a:t>Cochemiea</a:t>
            </a:r>
            <a:endParaRPr lang="en-US" b="1" dirty="0" smtClean="0"/>
          </a:p>
          <a:p>
            <a:r>
              <a:rPr lang="en-US" b="1" dirty="0" err="1" smtClean="0">
                <a:hlinkClick r:id="rId5" tooltip="Cleistocactus (Клейстокактус)"/>
              </a:rPr>
              <a:t>Cleistocactu</a:t>
            </a:r>
            <a:endParaRPr lang="en-US" b="1" dirty="0" smtClean="0"/>
          </a:p>
          <a:p>
            <a:r>
              <a:rPr lang="en-US" b="1" dirty="0" err="1" smtClean="0">
                <a:hlinkClick r:id="rId6" tooltip="Cipocereus (Ципоцереус)"/>
              </a:rPr>
              <a:t>Cipocereus</a:t>
            </a:r>
            <a:endParaRPr lang="en-US" b="1" dirty="0" smtClean="0"/>
          </a:p>
          <a:p>
            <a:r>
              <a:rPr lang="en-US" b="1" dirty="0" err="1" smtClean="0">
                <a:hlinkClick r:id="rId7" tooltip="Ciritia (Цинтия)"/>
              </a:rPr>
              <a:t>Ciritia</a:t>
            </a:r>
            <a:endParaRPr lang="en-US" b="1" dirty="0" smtClean="0"/>
          </a:p>
          <a:p>
            <a:r>
              <a:rPr lang="en-US" b="1" dirty="0" smtClean="0">
                <a:hlinkClick r:id="rId8" tooltip="Cereus (Цереус)"/>
              </a:rPr>
              <a:t>Cereus</a:t>
            </a:r>
            <a:endParaRPr lang="en-US" b="1" dirty="0" smtClean="0"/>
          </a:p>
          <a:p>
            <a:r>
              <a:rPr lang="en-US" b="1" dirty="0" err="1" smtClean="0">
                <a:hlinkClick r:id="rId9" tooltip="Cephaloclelstocactus (Цефалоклейстокактус)"/>
              </a:rPr>
              <a:t>Cephaloclelstocactus</a:t>
            </a:r>
            <a:endParaRPr lang="en-US" b="1" dirty="0" smtClean="0"/>
          </a:p>
          <a:p>
            <a:r>
              <a:rPr lang="en-US" b="1" dirty="0" err="1" smtClean="0">
                <a:hlinkClick r:id="rId10" tooltip="Cephalocereus (Цефалоцереус)"/>
              </a:rPr>
              <a:t>Cephalocereus</a:t>
            </a:r>
            <a:endParaRPr lang="en-US" b="1" dirty="0" smtClean="0"/>
          </a:p>
          <a:p>
            <a:endParaRPr lang="en-US" b="1" dirty="0" smtClean="0"/>
          </a:p>
          <a:p>
            <a:endParaRPr lang="en-US" b="1" dirty="0" smtClean="0"/>
          </a:p>
          <a:p>
            <a:endParaRPr lang="ru-RU" dirty="0"/>
          </a:p>
        </p:txBody>
      </p:sp>
      <p:sp>
        <p:nvSpPr>
          <p:cNvPr id="3" name="Заголовок 2"/>
          <p:cNvSpPr>
            <a:spLocks noGrp="1"/>
          </p:cNvSpPr>
          <p:nvPr>
            <p:ph type="title"/>
          </p:nvPr>
        </p:nvSpPr>
        <p:spPr/>
        <p:txBody>
          <a:bodyPr/>
          <a:lstStyle/>
          <a:p>
            <a:r>
              <a:rPr lang="en-US" dirty="0" smtClean="0"/>
              <a:t>Selected species</a:t>
            </a:r>
            <a:endParaRPr lang="ru-RU" dirty="0"/>
          </a:p>
        </p:txBody>
      </p:sp>
      <p:pic>
        <p:nvPicPr>
          <p:cNvPr id="28674" name="Picture 2" descr="Consolea (&amp;Kcy;&amp;ocy;&amp;ncy;&amp;scy;&amp;ocy;&amp;lcy;&amp;iecy;&amp;yacy;)"/>
          <p:cNvPicPr>
            <a:picLocks noChangeAspect="1" noChangeArrowheads="1"/>
          </p:cNvPicPr>
          <p:nvPr/>
        </p:nvPicPr>
        <p:blipFill>
          <a:blip r:embed="rId11"/>
          <a:srcRect/>
          <a:stretch>
            <a:fillRect/>
          </a:stretch>
        </p:blipFill>
        <p:spPr bwMode="auto">
          <a:xfrm>
            <a:off x="7143768" y="214290"/>
            <a:ext cx="1571636" cy="1571636"/>
          </a:xfrm>
          <a:prstGeom prst="rect">
            <a:avLst/>
          </a:prstGeom>
          <a:ln>
            <a:noFill/>
          </a:ln>
          <a:effectLst>
            <a:softEdge rad="112500"/>
          </a:effectLst>
        </p:spPr>
      </p:pic>
      <p:pic>
        <p:nvPicPr>
          <p:cNvPr id="28676" name="Picture 4" descr="Coleocephalocereus (&amp;Kcy;&amp;ocy;&amp;lcy;&amp;iecy;&amp;ocy;&amp;tscy;&amp;iecy;&amp;fcy;&amp;acy;&amp;lcy;&amp;ocy;&amp;tscy;&amp;iecy;&amp;rcy;&amp;iecy;&amp;ucy;&amp;scy;)"/>
          <p:cNvPicPr>
            <a:picLocks noChangeAspect="1" noChangeArrowheads="1"/>
          </p:cNvPicPr>
          <p:nvPr/>
        </p:nvPicPr>
        <p:blipFill>
          <a:blip r:embed="rId12"/>
          <a:srcRect/>
          <a:stretch>
            <a:fillRect/>
          </a:stretch>
        </p:blipFill>
        <p:spPr bwMode="auto">
          <a:xfrm>
            <a:off x="5000628" y="3357562"/>
            <a:ext cx="1643074" cy="1643074"/>
          </a:xfrm>
          <a:prstGeom prst="rect">
            <a:avLst/>
          </a:prstGeom>
          <a:ln>
            <a:noFill/>
          </a:ln>
          <a:effectLst>
            <a:softEdge rad="112500"/>
          </a:effectLst>
        </p:spPr>
      </p:pic>
      <p:pic>
        <p:nvPicPr>
          <p:cNvPr id="28678" name="Picture 6" descr="Cochemiea (&amp;Kcy;&amp;ocy;&amp;khcy;&amp;iecy;&amp;mcy;&amp;icy;&amp;yacy;)"/>
          <p:cNvPicPr>
            <a:picLocks noChangeAspect="1" noChangeArrowheads="1"/>
          </p:cNvPicPr>
          <p:nvPr/>
        </p:nvPicPr>
        <p:blipFill>
          <a:blip r:embed="rId13"/>
          <a:srcRect/>
          <a:stretch>
            <a:fillRect/>
          </a:stretch>
        </p:blipFill>
        <p:spPr bwMode="auto">
          <a:xfrm>
            <a:off x="3286116" y="4929198"/>
            <a:ext cx="1571636" cy="1571636"/>
          </a:xfrm>
          <a:prstGeom prst="rect">
            <a:avLst/>
          </a:prstGeom>
          <a:ln>
            <a:noFill/>
          </a:ln>
          <a:effectLst>
            <a:softEdge rad="112500"/>
          </a:effectLst>
        </p:spPr>
      </p:pic>
      <p:pic>
        <p:nvPicPr>
          <p:cNvPr id="28680" name="Picture 8" descr="Cleistocactus (&amp;Kcy;&amp;lcy;&amp;iecy;&amp;jcy;&amp;scy;&amp;tcy;&amp;ocy;&amp;kcy;&amp;acy;&amp;kcy;&amp;tcy;&amp;ucy;&amp;scy;)"/>
          <p:cNvPicPr>
            <a:picLocks noChangeAspect="1" noChangeArrowheads="1"/>
          </p:cNvPicPr>
          <p:nvPr/>
        </p:nvPicPr>
        <p:blipFill>
          <a:blip r:embed="rId14"/>
          <a:srcRect/>
          <a:stretch>
            <a:fillRect/>
          </a:stretch>
        </p:blipFill>
        <p:spPr bwMode="auto">
          <a:xfrm>
            <a:off x="7000892" y="5143512"/>
            <a:ext cx="1285884" cy="1285884"/>
          </a:xfrm>
          <a:prstGeom prst="rect">
            <a:avLst/>
          </a:prstGeom>
          <a:ln>
            <a:noFill/>
          </a:ln>
          <a:effectLst>
            <a:softEdge rad="112500"/>
          </a:effectLst>
        </p:spPr>
      </p:pic>
      <p:pic>
        <p:nvPicPr>
          <p:cNvPr id="28682" name="Picture 10" descr="Cipocereus (&amp;TScy;&amp;icy;&amp;pcy;&amp;ocy;&amp;tscy;&amp;iecy;&amp;rcy;&amp;iecy;&amp;ucy;&amp;scy;)"/>
          <p:cNvPicPr>
            <a:picLocks noChangeAspect="1" noChangeArrowheads="1"/>
          </p:cNvPicPr>
          <p:nvPr/>
        </p:nvPicPr>
        <p:blipFill>
          <a:blip r:embed="rId15"/>
          <a:srcRect/>
          <a:stretch>
            <a:fillRect/>
          </a:stretch>
        </p:blipFill>
        <p:spPr bwMode="auto">
          <a:xfrm>
            <a:off x="3143240" y="2285992"/>
            <a:ext cx="1428760" cy="1428760"/>
          </a:xfrm>
          <a:prstGeom prst="rect">
            <a:avLst/>
          </a:prstGeom>
          <a:ln>
            <a:noFill/>
          </a:ln>
          <a:effectLst>
            <a:softEdge rad="112500"/>
          </a:effectLst>
        </p:spPr>
      </p:pic>
      <p:pic>
        <p:nvPicPr>
          <p:cNvPr id="28684" name="Picture 12" descr="Ciritia (&amp;TScy;&amp;icy;&amp;ncy;&amp;tcy;&amp;icy;&amp;yacy;)"/>
          <p:cNvPicPr>
            <a:picLocks noChangeAspect="1" noChangeArrowheads="1"/>
          </p:cNvPicPr>
          <p:nvPr/>
        </p:nvPicPr>
        <p:blipFill>
          <a:blip r:embed="rId16"/>
          <a:srcRect/>
          <a:stretch>
            <a:fillRect/>
          </a:stretch>
        </p:blipFill>
        <p:spPr bwMode="auto">
          <a:xfrm>
            <a:off x="7000892" y="3500438"/>
            <a:ext cx="1500198" cy="1500198"/>
          </a:xfrm>
          <a:prstGeom prst="rect">
            <a:avLst/>
          </a:prstGeom>
          <a:ln>
            <a:noFill/>
          </a:ln>
          <a:effectLst>
            <a:softEdge rad="112500"/>
          </a:effectLst>
        </p:spPr>
      </p:pic>
      <p:pic>
        <p:nvPicPr>
          <p:cNvPr id="28686" name="Picture 14" descr="Cereus (&amp;TScy;&amp;iecy;&amp;rcy;&amp;iecy;&amp;ucy;&amp;scy;)"/>
          <p:cNvPicPr>
            <a:picLocks noChangeAspect="1" noChangeArrowheads="1"/>
          </p:cNvPicPr>
          <p:nvPr/>
        </p:nvPicPr>
        <p:blipFill>
          <a:blip r:embed="rId17"/>
          <a:srcRect/>
          <a:stretch>
            <a:fillRect/>
          </a:stretch>
        </p:blipFill>
        <p:spPr bwMode="auto">
          <a:xfrm>
            <a:off x="5214942" y="1000108"/>
            <a:ext cx="1643074" cy="1643074"/>
          </a:xfrm>
          <a:prstGeom prst="rect">
            <a:avLst/>
          </a:prstGeom>
          <a:ln>
            <a:noFill/>
          </a:ln>
          <a:effectLst>
            <a:softEdge rad="112500"/>
          </a:effectLst>
        </p:spPr>
      </p:pic>
      <p:pic>
        <p:nvPicPr>
          <p:cNvPr id="28688" name="Picture 16" descr="Cephaloclelstocactus (&amp;TScy;&amp;iecy;&amp;fcy;&amp;acy;&amp;lcy;&amp;ocy;&amp;kcy;&amp;lcy;&amp;iecy;&amp;jcy;&amp;scy;&amp;tcy;&amp;ocy;&amp;kcy;&amp;acy;&amp;kcy;&amp;tcy;&amp;ucy;&amp;scy;)"/>
          <p:cNvPicPr>
            <a:picLocks noChangeAspect="1" noChangeArrowheads="1"/>
          </p:cNvPicPr>
          <p:nvPr/>
        </p:nvPicPr>
        <p:blipFill>
          <a:blip r:embed="rId18"/>
          <a:srcRect/>
          <a:stretch>
            <a:fillRect/>
          </a:stretch>
        </p:blipFill>
        <p:spPr bwMode="auto">
          <a:xfrm>
            <a:off x="5214942" y="5214950"/>
            <a:ext cx="1357322" cy="1357322"/>
          </a:xfrm>
          <a:prstGeom prst="rect">
            <a:avLst/>
          </a:prstGeom>
          <a:ln>
            <a:noFill/>
          </a:ln>
          <a:effectLst>
            <a:softEdge rad="112500"/>
          </a:effectLst>
        </p:spPr>
      </p:pic>
      <p:pic>
        <p:nvPicPr>
          <p:cNvPr id="28690" name="Picture 18" descr="Cephalocereus (&amp;TScy;&amp;iecy;&amp;fcy;&amp;acy;&amp;lcy;&amp;ocy;&amp;tscy;&amp;iecy;&amp;rcy;&amp;iecy;&amp;ucy;&amp;scy;)"/>
          <p:cNvPicPr>
            <a:picLocks noChangeAspect="1" noChangeArrowheads="1"/>
          </p:cNvPicPr>
          <p:nvPr/>
        </p:nvPicPr>
        <p:blipFill>
          <a:blip r:embed="rId19"/>
          <a:srcRect/>
          <a:stretch>
            <a:fillRect/>
          </a:stretch>
        </p:blipFill>
        <p:spPr bwMode="auto">
          <a:xfrm>
            <a:off x="7072330" y="1785926"/>
            <a:ext cx="1428760" cy="1428760"/>
          </a:xfrm>
          <a:prstGeom prst="rect">
            <a:avLst/>
          </a:prstGeom>
          <a:ln>
            <a:noFill/>
          </a:ln>
          <a:effectLst>
            <a:softEdge rad="112500"/>
          </a:effectLst>
        </p:spPr>
      </p:pic>
    </p:spTree>
  </p:cSld>
  <p:clrMapOvr>
    <a:masterClrMapping/>
  </p:clrMapOvr>
  <p:transition advTm="11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8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 For Attention!</a:t>
            </a:r>
            <a:endParaRPr lang="ru-RU" sz="8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TextBox 2"/>
          <p:cNvSpPr txBox="1"/>
          <p:nvPr/>
        </p:nvSpPr>
        <p:spPr>
          <a:xfrm>
            <a:off x="5292080" y="4725144"/>
            <a:ext cx="3024336" cy="1200329"/>
          </a:xfrm>
          <a:prstGeom prst="rect">
            <a:avLst/>
          </a:prstGeom>
          <a:noFill/>
        </p:spPr>
        <p:txBody>
          <a:bodyPr wrap="square" rtlCol="0">
            <a:spAutoFit/>
          </a:bodyPr>
          <a:lstStyle/>
          <a:p>
            <a:r>
              <a:rPr lang="en-US" dirty="0" smtClean="0"/>
              <a:t>Kate </a:t>
            </a:r>
            <a:r>
              <a:rPr lang="en-US" dirty="0" err="1" smtClean="0"/>
              <a:t>Sinitsa</a:t>
            </a:r>
            <a:endParaRPr lang="en-US" dirty="0" smtClean="0"/>
          </a:p>
          <a:p>
            <a:r>
              <a:rPr lang="en-US" dirty="0" smtClean="0"/>
              <a:t>Grade 6 A</a:t>
            </a:r>
          </a:p>
          <a:p>
            <a:r>
              <a:rPr lang="en-US" dirty="0" err="1" smtClean="0"/>
              <a:t>Slonim</a:t>
            </a:r>
            <a:r>
              <a:rPr lang="en-US" dirty="0" smtClean="0"/>
              <a:t> gymnasium 1</a:t>
            </a:r>
          </a:p>
          <a:p>
            <a:r>
              <a:rPr lang="en-US" smtClean="0"/>
              <a:t>Belarus</a:t>
            </a:r>
            <a:endParaRPr lang="ru-RU"/>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TotalTime>
  <Words>346</Words>
  <Application>Microsoft Office PowerPoint</Application>
  <PresentationFormat>Экран (4:3)</PresentationFormat>
  <Paragraphs>32</Paragraphs>
  <Slides>7</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Открытая</vt:lpstr>
      <vt:lpstr>Crassula </vt:lpstr>
      <vt:lpstr>Презентация PowerPoint</vt:lpstr>
      <vt:lpstr>Selected species </vt:lpstr>
      <vt:lpstr>Cactus </vt:lpstr>
      <vt:lpstr>Презентация PowerPoint</vt:lpstr>
      <vt:lpstr>Selected species</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Crassula</dc:title>
  <dc:creator>Admin</dc:creator>
  <cp:lastModifiedBy>1</cp:lastModifiedBy>
  <cp:revision>6</cp:revision>
  <dcterms:created xsi:type="dcterms:W3CDTF">2013-04-14T15:07:07Z</dcterms:created>
  <dcterms:modified xsi:type="dcterms:W3CDTF">2013-05-12T18:24:48Z</dcterms:modified>
</cp:coreProperties>
</file>