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6303A9-46BC-493C-9D4E-BEFCDE74820C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56EAB1-F4CC-4951-AD39-C9721FB231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548681"/>
            <a:ext cx="6777318" cy="1584176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favo</a:t>
            </a:r>
            <a:r>
              <a:rPr lang="en-US" dirty="0" err="1"/>
              <a:t>u</a:t>
            </a:r>
            <a:r>
              <a:rPr lang="en-US" dirty="0" err="1" smtClean="0"/>
              <a:t>rite</a:t>
            </a:r>
            <a:r>
              <a:rPr lang="en-US" dirty="0" smtClean="0"/>
              <a:t> books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3707904" cy="272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91" y="2766315"/>
            <a:ext cx="3509625" cy="275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5522463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Karolina </a:t>
            </a:r>
            <a:r>
              <a:rPr lang="en-US" dirty="0" err="1" smtClean="0"/>
              <a:t>Danilchik</a:t>
            </a:r>
            <a:endParaRPr lang="en-US" dirty="0" smtClean="0"/>
          </a:p>
          <a:p>
            <a:r>
              <a:rPr lang="en-US" dirty="0" smtClean="0"/>
              <a:t>Grade 6 B</a:t>
            </a:r>
          </a:p>
          <a:p>
            <a:r>
              <a:rPr lang="en-US" dirty="0" err="1" smtClean="0"/>
              <a:t>Slonim</a:t>
            </a:r>
            <a:r>
              <a:rPr lang="en-US" dirty="0" smtClean="0"/>
              <a:t> gymnasium1, Belarus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2248347"/>
            <a:ext cx="6969096" cy="44930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</a:t>
            </a:r>
            <a:r>
              <a:rPr lang="en-US" dirty="0"/>
              <a:t>book is “The Mysterious Island” by Jules Verne. You can find much necessary, useful and valuable information in the book. This novel </a:t>
            </a:r>
            <a:r>
              <a:rPr lang="en-US" dirty="0" smtClean="0"/>
              <a:t>prov</a:t>
            </a:r>
            <a:r>
              <a:rPr lang="en-US" dirty="0" smtClean="0"/>
              <a:t>es</a:t>
            </a:r>
            <a:r>
              <a:rPr lang="en-US" dirty="0" smtClean="0"/>
              <a:t>  </a:t>
            </a:r>
            <a:r>
              <a:rPr lang="en-US" dirty="0"/>
              <a:t>that human can survive in any conditions. Each character is interesting. Cyrus Smith was well-informed. His mind, purposefulness and patience helped colonists to survive. </a:t>
            </a:r>
            <a:r>
              <a:rPr lang="en-US" dirty="0" smtClean="0"/>
              <a:t>Thanks </a:t>
            </a:r>
            <a:r>
              <a:rPr lang="en-US" dirty="0"/>
              <a:t>to their persistence they achieved prosperity on a desert island. They could grow rich harvest of wheat from the only seed, build a mill, increase poultry, handle a monkey and build a boat. </a:t>
            </a:r>
            <a:r>
              <a:rPr lang="en-US" dirty="0" smtClean="0"/>
              <a:t>We can see a vivid example (</a:t>
            </a:r>
            <a:r>
              <a:rPr lang="en-US" dirty="0" err="1" smtClean="0"/>
              <a:t>Ayrton</a:t>
            </a:r>
            <a:r>
              <a:rPr lang="en-US" dirty="0" smtClean="0"/>
              <a:t>) </a:t>
            </a:r>
            <a:r>
              <a:rPr lang="en-US" dirty="0"/>
              <a:t>that any criminal can </a:t>
            </a:r>
            <a:r>
              <a:rPr lang="en-US" dirty="0" smtClean="0"/>
              <a:t>become better</a:t>
            </a:r>
            <a:r>
              <a:rPr lang="en-US" dirty="0" smtClean="0"/>
              <a:t>. </a:t>
            </a:r>
            <a:r>
              <a:rPr lang="en-US" dirty="0"/>
              <a:t>In the novel Jules </a:t>
            </a:r>
            <a:r>
              <a:rPr lang="en-US"/>
              <a:t>Verne </a:t>
            </a:r>
            <a:r>
              <a:rPr lang="en-US" smtClean="0"/>
              <a:t>wants </a:t>
            </a:r>
            <a:r>
              <a:rPr lang="en-US" dirty="0"/>
              <a:t>to prove that people are strong if they are united.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Mysterious Island”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" y="1556792"/>
            <a:ext cx="1860798" cy="289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4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70904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name of </a:t>
            </a:r>
            <a:r>
              <a:rPr lang="en-US" dirty="0" smtClean="0"/>
              <a:t>Anton </a:t>
            </a:r>
            <a:r>
              <a:rPr lang="en-US" dirty="0" err="1"/>
              <a:t>Chehov</a:t>
            </a:r>
            <a:r>
              <a:rPr lang="en-US" dirty="0"/>
              <a:t> is known to people </a:t>
            </a:r>
            <a:r>
              <a:rPr lang="en-US" dirty="0" smtClean="0"/>
              <a:t> </a:t>
            </a:r>
            <a:r>
              <a:rPr lang="en-US" dirty="0"/>
              <a:t>all </a:t>
            </a:r>
            <a:r>
              <a:rPr lang="en-US" dirty="0" smtClean="0"/>
              <a:t>over the world</a:t>
            </a:r>
            <a:r>
              <a:rPr lang="en-US" dirty="0"/>
              <a:t>. Readers </a:t>
            </a:r>
            <a:r>
              <a:rPr lang="en-US" dirty="0" smtClean="0"/>
              <a:t>call </a:t>
            </a:r>
            <a:r>
              <a:rPr lang="en-US" dirty="0"/>
              <a:t>him ‘the Master of the short story’.</a:t>
            </a:r>
          </a:p>
          <a:p>
            <a:r>
              <a:rPr lang="en-US" dirty="0" smtClean="0"/>
              <a:t>He was born in 1860 and died in 1904</a:t>
            </a:r>
            <a:r>
              <a:rPr lang="en-US" dirty="0"/>
              <a:t>. He </a:t>
            </a:r>
            <a:r>
              <a:rPr lang="en-US" dirty="0" smtClean="0"/>
              <a:t>wrote </a:t>
            </a:r>
            <a:r>
              <a:rPr lang="en-US" dirty="0" smtClean="0"/>
              <a:t>many </a:t>
            </a:r>
            <a:r>
              <a:rPr lang="en-US" dirty="0"/>
              <a:t>stories and plays. I like his stories ‘A Horse surname’, ‘The Thick man and The thin man’, ‘</a:t>
            </a:r>
            <a:r>
              <a:rPr lang="en-US" dirty="0" err="1"/>
              <a:t>Vanka</a:t>
            </a:r>
            <a:r>
              <a:rPr lang="en-US" dirty="0"/>
              <a:t>’ and ‘Chameleon’.</a:t>
            </a:r>
          </a:p>
          <a:p>
            <a:r>
              <a:rPr lang="en-US" dirty="0"/>
              <a:t>Anton </a:t>
            </a:r>
            <a:r>
              <a:rPr lang="en-US" dirty="0" err="1"/>
              <a:t>Chehov</a:t>
            </a:r>
            <a:r>
              <a:rPr lang="en-US" dirty="0"/>
              <a:t> </a:t>
            </a:r>
            <a:r>
              <a:rPr lang="en-US" dirty="0" smtClean="0"/>
              <a:t>wrote ‘Chameleon</a:t>
            </a:r>
            <a:r>
              <a:rPr lang="en-US" dirty="0"/>
              <a:t>’ in </a:t>
            </a:r>
            <a:r>
              <a:rPr lang="en-US" dirty="0" smtClean="0"/>
              <a:t>1884. It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 smtClean="0"/>
              <a:t>small </a:t>
            </a:r>
            <a:r>
              <a:rPr lang="en-US" dirty="0"/>
              <a:t>ironical story about a double-faced policeman who changes the opinion constantly.</a:t>
            </a:r>
          </a:p>
          <a:p>
            <a:r>
              <a:rPr lang="en-US" dirty="0" smtClean="0"/>
              <a:t>The policeman </a:t>
            </a:r>
            <a:r>
              <a:rPr lang="en-US" dirty="0" err="1"/>
              <a:t>Ochumelov</a:t>
            </a:r>
            <a:r>
              <a:rPr lang="en-US" dirty="0"/>
              <a:t> </a:t>
            </a:r>
            <a:r>
              <a:rPr lang="en-US" dirty="0" smtClean="0"/>
              <a:t>finds out  that a </a:t>
            </a:r>
            <a:r>
              <a:rPr lang="en-US" dirty="0"/>
              <a:t>small puppy has bitten respectable Mr. </a:t>
            </a:r>
            <a:r>
              <a:rPr lang="en-US" dirty="0" err="1"/>
              <a:t>Hrjukin</a:t>
            </a:r>
            <a:r>
              <a:rPr lang="en-US" dirty="0"/>
              <a:t>. The policeman </a:t>
            </a:r>
            <a:r>
              <a:rPr lang="en-US" dirty="0" smtClean="0"/>
              <a:t>starts investigating who the </a:t>
            </a:r>
            <a:r>
              <a:rPr lang="en-US" dirty="0"/>
              <a:t>owner of the </a:t>
            </a:r>
            <a:r>
              <a:rPr lang="en-US" dirty="0" smtClean="0"/>
              <a:t>puppy is. </a:t>
            </a:r>
            <a:r>
              <a:rPr lang="en-US" dirty="0"/>
              <a:t>His decision about the ending of an affair </a:t>
            </a:r>
            <a:r>
              <a:rPr lang="en-US" dirty="0" smtClean="0"/>
              <a:t>depends </a:t>
            </a:r>
            <a:r>
              <a:rPr lang="en-US" dirty="0"/>
              <a:t>on who is the owner: </a:t>
            </a:r>
            <a:r>
              <a:rPr lang="en-US" dirty="0" smtClean="0"/>
              <a:t>a rich </a:t>
            </a:r>
            <a:r>
              <a:rPr lang="en-US" dirty="0"/>
              <a:t>or </a:t>
            </a:r>
            <a:r>
              <a:rPr lang="en-US" dirty="0" smtClean="0"/>
              <a:t>a poor </a:t>
            </a:r>
            <a:r>
              <a:rPr lang="en-US" dirty="0"/>
              <a:t>man. Nobody </a:t>
            </a:r>
            <a:r>
              <a:rPr lang="en-US" dirty="0" smtClean="0"/>
              <a:t>knows </a:t>
            </a:r>
            <a:r>
              <a:rPr lang="en-US" dirty="0"/>
              <a:t>who is the owner, people </a:t>
            </a:r>
            <a:r>
              <a:rPr lang="en-US" dirty="0" smtClean="0"/>
              <a:t>give different </a:t>
            </a:r>
            <a:r>
              <a:rPr lang="en-US" dirty="0"/>
              <a:t>names. </a:t>
            </a:r>
            <a:r>
              <a:rPr lang="en-US" dirty="0" err="1"/>
              <a:t>Ochumelov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nervous. When he </a:t>
            </a:r>
            <a:r>
              <a:rPr lang="en-US" dirty="0" smtClean="0"/>
              <a:t>hears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/>
              <a:t>name of </a:t>
            </a:r>
            <a:r>
              <a:rPr lang="en-US" dirty="0" smtClean="0"/>
              <a:t>a </a:t>
            </a:r>
            <a:r>
              <a:rPr lang="en-US" dirty="0" smtClean="0"/>
              <a:t>rich </a:t>
            </a:r>
            <a:r>
              <a:rPr lang="en-US" dirty="0"/>
              <a:t>man he </a:t>
            </a:r>
            <a:r>
              <a:rPr lang="en-US" dirty="0" smtClean="0"/>
              <a:t>praises </a:t>
            </a:r>
            <a:r>
              <a:rPr lang="en-US" dirty="0"/>
              <a:t>the puppy and </a:t>
            </a:r>
            <a:r>
              <a:rPr lang="en-US" dirty="0" smtClean="0"/>
              <a:t>abuses </a:t>
            </a:r>
            <a:r>
              <a:rPr lang="en-US" dirty="0"/>
              <a:t>bitten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Hrjukin</a:t>
            </a:r>
            <a:r>
              <a:rPr lang="en-US" dirty="0"/>
              <a:t>. When he </a:t>
            </a:r>
            <a:r>
              <a:rPr lang="en-US" dirty="0" smtClean="0"/>
              <a:t>hears the </a:t>
            </a:r>
            <a:r>
              <a:rPr lang="en-US" dirty="0"/>
              <a:t>name of a poor man he </a:t>
            </a:r>
            <a:r>
              <a:rPr lang="en-US" dirty="0" smtClean="0"/>
              <a:t>threatens  </a:t>
            </a:r>
            <a:r>
              <a:rPr lang="en-US" dirty="0"/>
              <a:t>to punish the puppy’s owner.</a:t>
            </a:r>
          </a:p>
          <a:p>
            <a:r>
              <a:rPr lang="en-US" dirty="0"/>
              <a:t>The policeman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like a chameleon. Readers laugh at him.</a:t>
            </a:r>
          </a:p>
          <a:p>
            <a:r>
              <a:rPr lang="en-US" dirty="0"/>
              <a:t>Mr. </a:t>
            </a:r>
            <a:r>
              <a:rPr lang="en-US" dirty="0" err="1"/>
              <a:t>Hrjukin</a:t>
            </a:r>
            <a:r>
              <a:rPr lang="en-US" dirty="0"/>
              <a:t> </a:t>
            </a:r>
            <a:r>
              <a:rPr lang="en-US" dirty="0" smtClean="0"/>
              <a:t>offended the </a:t>
            </a:r>
            <a:r>
              <a:rPr lang="en-US" dirty="0"/>
              <a:t>puppy. Therefore the puppy </a:t>
            </a:r>
            <a:r>
              <a:rPr lang="en-US" dirty="0" smtClean="0"/>
              <a:t>bit Mr</a:t>
            </a:r>
            <a:r>
              <a:rPr lang="en-US" dirty="0"/>
              <a:t>. </a:t>
            </a:r>
            <a:r>
              <a:rPr lang="en-US" dirty="0" err="1"/>
              <a:t>Hrjukin</a:t>
            </a:r>
            <a:r>
              <a:rPr lang="en-US" dirty="0"/>
              <a:t>. </a:t>
            </a:r>
            <a:r>
              <a:rPr lang="en-US" dirty="0" err="1"/>
              <a:t>Ochumelov</a:t>
            </a:r>
            <a:r>
              <a:rPr lang="en-US" dirty="0"/>
              <a:t> and </a:t>
            </a:r>
            <a:r>
              <a:rPr lang="en-US" dirty="0" err="1"/>
              <a:t>Hrjukin</a:t>
            </a:r>
            <a:r>
              <a:rPr lang="en-US" dirty="0"/>
              <a:t> are negative </a:t>
            </a:r>
            <a:r>
              <a:rPr lang="en-US" dirty="0" smtClean="0"/>
              <a:t>characters </a:t>
            </a:r>
            <a:r>
              <a:rPr lang="en-US" dirty="0"/>
              <a:t>of the story.</a:t>
            </a:r>
          </a:p>
          <a:p>
            <a:r>
              <a:rPr lang="en-US" dirty="0"/>
              <a:t>The author </a:t>
            </a:r>
            <a:r>
              <a:rPr lang="en-US" dirty="0" smtClean="0"/>
              <a:t>shows bad </a:t>
            </a:r>
            <a:r>
              <a:rPr lang="en-US" dirty="0"/>
              <a:t>qualities of people: subservience, lie, cowardice, cruelty. But he </a:t>
            </a:r>
            <a:r>
              <a:rPr lang="en-US" dirty="0" smtClean="0"/>
              <a:t>does it with </a:t>
            </a:r>
            <a:r>
              <a:rPr lang="en-US" dirty="0" err="1" smtClean="0"/>
              <a:t>humour</a:t>
            </a:r>
            <a:r>
              <a:rPr lang="en-US" dirty="0" smtClean="0"/>
              <a:t>, in a ridiculous way. </a:t>
            </a:r>
            <a:r>
              <a:rPr lang="en-US" dirty="0"/>
              <a:t>The story </a:t>
            </a:r>
            <a:r>
              <a:rPr lang="en-US" dirty="0" smtClean="0"/>
              <a:t>is interesting</a:t>
            </a:r>
            <a:r>
              <a:rPr lang="en-US" dirty="0"/>
              <a:t>, cheerful and instructive. I </a:t>
            </a:r>
            <a:r>
              <a:rPr lang="en-US" dirty="0" smtClean="0"/>
              <a:t>like it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"Chameleon"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46" y="-171400"/>
            <a:ext cx="198192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169168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4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39752" y="2248347"/>
            <a:ext cx="6552728" cy="43490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</a:t>
            </a: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the novel </a:t>
            </a:r>
            <a:r>
              <a:rPr lang="en-US" dirty="0"/>
              <a:t>J</a:t>
            </a:r>
            <a:r>
              <a:rPr lang="en-US" dirty="0" smtClean="0"/>
              <a:t>. K. Rowling </a:t>
            </a:r>
            <a:r>
              <a:rPr lang="en-US" dirty="0"/>
              <a:t>"Harry Potter and the </a:t>
            </a:r>
            <a:r>
              <a:rPr lang="en-US" dirty="0" smtClean="0"/>
              <a:t>Philosopher's Stone</a:t>
            </a:r>
            <a:r>
              <a:rPr lang="en-US" dirty="0"/>
              <a:t>." </a:t>
            </a:r>
            <a:r>
              <a:rPr lang="en-US" dirty="0" smtClean="0"/>
              <a:t> </a:t>
            </a:r>
            <a:r>
              <a:rPr lang="en-US" dirty="0" smtClean="0"/>
              <a:t>It </a:t>
            </a:r>
            <a:r>
              <a:rPr lang="en-US" dirty="0"/>
              <a:t>describes how Harry discovers he is a wizard, makes close friends and a few enemies at the Hogwarts School of Witchcraft and Wizardry, and with the help of his friends thwarts an attempted comeback by the evil wizard Lord </a:t>
            </a:r>
            <a:r>
              <a:rPr lang="en-US" dirty="0" err="1"/>
              <a:t>Voldemort</a:t>
            </a:r>
            <a:r>
              <a:rPr lang="en-US" dirty="0"/>
              <a:t>, who killed Harry's parents when Harry was one year old</a:t>
            </a:r>
            <a:r>
              <a:rPr lang="en-US" dirty="0" smtClean="0"/>
              <a:t>. Harry </a:t>
            </a:r>
            <a:r>
              <a:rPr lang="en-US" dirty="0"/>
              <a:t>gets to school, going through many adventures, and as a result he is able to reveal the secret of the philosopher's stone.</a:t>
            </a:r>
          </a:p>
          <a:p>
            <a:r>
              <a:rPr lang="en-US" dirty="0"/>
              <a:t>The novel is very interesting and entertaining. I advise everyone to read it or watch a movie. I guarantee that </a:t>
            </a:r>
            <a:r>
              <a:rPr lang="en-US" dirty="0" smtClean="0"/>
              <a:t>the book  </a:t>
            </a:r>
            <a:r>
              <a:rPr lang="en-US" dirty="0"/>
              <a:t>will not leave anyone indifferent, neither children nor adults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363758"/>
          </a:xfrm>
        </p:spPr>
        <p:txBody>
          <a:bodyPr/>
          <a:lstStyle/>
          <a:p>
            <a:r>
              <a:rPr lang="en-US" dirty="0"/>
              <a:t>"Harry Potter and the </a:t>
            </a:r>
            <a:r>
              <a:rPr lang="en-US" dirty="0" err="1"/>
              <a:t>Philosopher'sStone</a:t>
            </a:r>
            <a:r>
              <a:rPr lang="en-US" dirty="0"/>
              <a:t>."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" y="2276872"/>
            <a:ext cx="225241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1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49</TotalTime>
  <Words>562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Твердый переплет</vt:lpstr>
      <vt:lpstr>My favourite books</vt:lpstr>
      <vt:lpstr>“The Mysterious Island” </vt:lpstr>
      <vt:lpstr>"Chameleon"</vt:lpstr>
      <vt:lpstr>"Harry Potter and the Philosopher'sStone."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my favorite books</dc:title>
  <dc:creator>User</dc:creator>
  <cp:lastModifiedBy>User</cp:lastModifiedBy>
  <cp:revision>8</cp:revision>
  <dcterms:created xsi:type="dcterms:W3CDTF">2013-04-09T14:44:56Z</dcterms:created>
  <dcterms:modified xsi:type="dcterms:W3CDTF">2013-05-04T05:12:14Z</dcterms:modified>
</cp:coreProperties>
</file>